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68" r:id="rId5"/>
  </p:sldMasterIdLst>
  <p:notesMasterIdLst>
    <p:notesMasterId r:id="rId28"/>
  </p:notesMasterIdLst>
  <p:handoutMasterIdLst>
    <p:handoutMasterId r:id="rId29"/>
  </p:handoutMasterIdLst>
  <p:sldIdLst>
    <p:sldId id="2147482202" r:id="rId6"/>
    <p:sldId id="2147482182" r:id="rId7"/>
    <p:sldId id="2147482181" r:id="rId8"/>
    <p:sldId id="2147482183" r:id="rId9"/>
    <p:sldId id="2147482186" r:id="rId10"/>
    <p:sldId id="2147482187" r:id="rId11"/>
    <p:sldId id="2147482188" r:id="rId12"/>
    <p:sldId id="2147482184" r:id="rId13"/>
    <p:sldId id="2147482189" r:id="rId14"/>
    <p:sldId id="2147482190" r:id="rId15"/>
    <p:sldId id="2147482191" r:id="rId16"/>
    <p:sldId id="2147482192" r:id="rId17"/>
    <p:sldId id="2147482194" r:id="rId18"/>
    <p:sldId id="2147482195" r:id="rId19"/>
    <p:sldId id="2147482185" r:id="rId20"/>
    <p:sldId id="2147482196" r:id="rId21"/>
    <p:sldId id="2147482197" r:id="rId22"/>
    <p:sldId id="2147482198" r:id="rId23"/>
    <p:sldId id="2147482199" r:id="rId24"/>
    <p:sldId id="2147482200" r:id="rId25"/>
    <p:sldId id="2147480048" r:id="rId26"/>
    <p:sldId id="21474822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C6B042-7A45-274B-38C2-23FC23A3EE83}" name="Laurel Daring" initials="LD" userId="S::laurel.daring@prudential.com::9b5f0b56-50d6-4f20-9b8f-e3103b656a77" providerId="AD"/>
  <p188:author id="{FC1F41D4-5099-70D1-0A29-5F76C809D11F}" name="Suzanne Morris" initials="SM" userId="S::suzannemorris@fusionfamily.onmicrosoft.com::f50d3014-e115-40ef-b898-0959027f50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46DB"/>
    <a:srgbClr val="FFD301"/>
    <a:srgbClr val="42AA4B"/>
    <a:srgbClr val="89EBF0"/>
    <a:srgbClr val="F8630F"/>
    <a:srgbClr val="85E73E"/>
    <a:srgbClr val="D752FD"/>
    <a:srgbClr val="443BB2"/>
    <a:srgbClr val="E3B449"/>
    <a:srgbClr val="14D6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05" autoAdjust="0"/>
    <p:restoredTop sz="94242" autoAdjust="0"/>
  </p:normalViewPr>
  <p:slideViewPr>
    <p:cSldViewPr snapToGrid="0">
      <p:cViewPr varScale="1">
        <p:scale>
          <a:sx n="45" d="100"/>
          <a:sy n="45" d="100"/>
        </p:scale>
        <p:origin x="608" y="3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2305EA-C029-299E-35CF-B68CFDC507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681F41-91C4-CFF9-71D9-1997109121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E145AB-2841-4564-B5F2-83514662606C}" type="datetimeFigureOut">
              <a:rPr lang="en-US" smtClean="0"/>
              <a:t>9/17/2024</a:t>
            </a:fld>
            <a:endParaRPr lang="en-US"/>
          </a:p>
        </p:txBody>
      </p:sp>
      <p:sp>
        <p:nvSpPr>
          <p:cNvPr id="4" name="Footer Placeholder 3">
            <a:extLst>
              <a:ext uri="{FF2B5EF4-FFF2-40B4-BE49-F238E27FC236}">
                <a16:creationId xmlns:a16="http://schemas.microsoft.com/office/drawing/2014/main" id="{885B6DFA-8E4E-49DB-54D1-09BDB16D52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A89FE1-1417-2430-94C0-684B17CAD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84D0F0-F806-4F99-A3F1-C89A9A4FEC44}" type="slidenum">
              <a:rPr lang="en-US" smtClean="0"/>
              <a:t>‹#›</a:t>
            </a:fld>
            <a:endParaRPr lang="en-US"/>
          </a:p>
        </p:txBody>
      </p:sp>
    </p:spTree>
    <p:extLst>
      <p:ext uri="{BB962C8B-B14F-4D97-AF65-F5344CB8AC3E}">
        <p14:creationId xmlns:p14="http://schemas.microsoft.com/office/powerpoint/2010/main" val="186983424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D781E-5576-49F1-B09A-5E1D942B26EB}"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71C1C1-985D-4916-8488-7563869E36F5}" type="slidenum">
              <a:rPr lang="en-US" smtClean="0"/>
              <a:t>‹#›</a:t>
            </a:fld>
            <a:endParaRPr lang="en-US"/>
          </a:p>
        </p:txBody>
      </p:sp>
    </p:spTree>
    <p:extLst>
      <p:ext uri="{BB962C8B-B14F-4D97-AF65-F5344CB8AC3E}">
        <p14:creationId xmlns:p14="http://schemas.microsoft.com/office/powerpoint/2010/main" val="198209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0" indent="0" algn="l" defTabSz="914400" rtl="0" eaLnBrk="1" latinLnBrk="0" hangingPunct="1">
      <a:defRPr sz="1200" kern="1200">
        <a:solidFill>
          <a:schemeClr val="tx1"/>
        </a:solidFill>
        <a:latin typeface="+mn-lt"/>
        <a:ea typeface="+mn-ea"/>
        <a:cs typeface="+mn-cs"/>
      </a:defRPr>
    </a:lvl2pPr>
    <a:lvl3pPr marL="0" indent="0" algn="l" defTabSz="914400" rtl="0" eaLnBrk="1" latinLnBrk="0" hangingPunct="1">
      <a:defRPr sz="1200" kern="1200">
        <a:solidFill>
          <a:schemeClr val="tx1"/>
        </a:solidFill>
        <a:latin typeface="+mn-lt"/>
        <a:ea typeface="+mn-ea"/>
        <a:cs typeface="+mn-cs"/>
      </a:defRPr>
    </a:lvl3pPr>
    <a:lvl4pPr marL="0" indent="0" algn="l" defTabSz="914400" rtl="0" eaLnBrk="1" latinLnBrk="0" hangingPunct="1">
      <a:defRPr sz="1200" kern="1200">
        <a:solidFill>
          <a:schemeClr val="tx1"/>
        </a:solidFill>
        <a:latin typeface="+mn-lt"/>
        <a:ea typeface="+mn-ea"/>
        <a:cs typeface="+mn-cs"/>
      </a:defRPr>
    </a:lvl4pPr>
    <a:lvl5pPr marL="0" indent="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ew.ceros.com/prudential/ecapabilities-2/p/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view.ceros.com/prudential/lifeinsight/p/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view.ceros.com/prudential/lifeinsight/p/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g2c3a855a6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 name="Google Shape;35;g2c3a855a6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3851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OPTIONAL SLIDE</a:t>
            </a:r>
          </a:p>
          <a:p>
            <a:pPr marL="0" lvl="0" indent="0" algn="l" rtl="0">
              <a:spcBef>
                <a:spcPts val="600"/>
              </a:spcBef>
              <a:spcAft>
                <a:spcPts val="0"/>
              </a:spcAft>
              <a:buNone/>
            </a:pPr>
            <a:endParaRPr lang="en-US" dirty="0"/>
          </a:p>
          <a:p>
            <a:pPr marL="0" lvl="0" indent="0" algn="l" rtl="0">
              <a:spcBef>
                <a:spcPts val="600"/>
              </a:spcBef>
              <a:spcAft>
                <a:spcPts val="0"/>
              </a:spcAft>
              <a:buNone/>
            </a:pPr>
            <a:r>
              <a:rPr lang="en-US" dirty="0"/>
              <a:t>His current policy values are as follows:</a:t>
            </a:r>
          </a:p>
          <a:p>
            <a:pPr marL="0" lvl="0" indent="0" algn="l" rtl="0">
              <a:spcBef>
                <a:spcPts val="600"/>
              </a:spcBef>
              <a:spcAft>
                <a:spcPts val="0"/>
              </a:spcAft>
              <a:buNone/>
            </a:pPr>
            <a:r>
              <a:rPr lang="en-US" dirty="0"/>
              <a:t>[Read current policy information]</a:t>
            </a:r>
          </a:p>
          <a:p>
            <a:pPr marL="0" lvl="0" indent="0" algn="l" rtl="0">
              <a:spcBef>
                <a:spcPts val="600"/>
              </a:spcBef>
              <a:spcAft>
                <a:spcPts val="0"/>
              </a:spcAft>
              <a:buNone/>
            </a:pPr>
            <a:endParaRPr lang="en-US" dirty="0"/>
          </a:p>
          <a:p>
            <a:pPr marL="0" lvl="0" indent="0" algn="l" rtl="0">
              <a:spcBef>
                <a:spcPts val="600"/>
              </a:spcBef>
              <a:spcAft>
                <a:spcPts val="0"/>
              </a:spcAft>
              <a:buNone/>
            </a:pPr>
            <a:r>
              <a:rPr lang="en-US" dirty="0"/>
              <a:t>His financial professional recommended that he replace his current whole life policies with a </a:t>
            </a:r>
            <a:r>
              <a:rPr lang="en-US" dirty="0" err="1"/>
              <a:t>PruLife</a:t>
            </a:r>
            <a:r>
              <a:rPr lang="en-US" baseline="30000" dirty="0"/>
              <a:t>®</a:t>
            </a:r>
            <a:r>
              <a:rPr lang="en-US" dirty="0"/>
              <a:t> Variable Universal Life Protector policy with Prudential’s </a:t>
            </a:r>
            <a:r>
              <a:rPr lang="en-US" dirty="0" err="1"/>
              <a:t>BenefitAccess</a:t>
            </a:r>
            <a:r>
              <a:rPr lang="en-US" dirty="0"/>
              <a:t> Rider through a 1035 Exchange. Under these assumptions, his cash surrender value buys a death benefit of $420,000 guaranteed to age 121.</a:t>
            </a:r>
          </a:p>
          <a:p>
            <a:pPr marL="0" lvl="0" indent="0" algn="l" rtl="0">
              <a:spcBef>
                <a:spcPts val="600"/>
              </a:spcBef>
              <a:spcAft>
                <a:spcPts val="0"/>
              </a:spcAft>
              <a:buNone/>
            </a:pPr>
            <a:endParaRPr lang="en-US" dirty="0"/>
          </a:p>
          <a:p>
            <a:pPr marL="0" lvl="0" indent="0" algn="l" rtl="0">
              <a:spcBef>
                <a:spcPts val="600"/>
              </a:spcBef>
              <a:spcAft>
                <a:spcPts val="0"/>
              </a:spcAft>
              <a:buNone/>
            </a:pPr>
            <a:r>
              <a:rPr lang="en-US" dirty="0"/>
              <a:t>Additionally, adding the </a:t>
            </a:r>
            <a:r>
              <a:rPr lang="en-US" dirty="0" err="1"/>
              <a:t>BenefitAccess</a:t>
            </a:r>
            <a:r>
              <a:rPr lang="en-US" dirty="0"/>
              <a:t> Rider may give him the flexibility to access up to 100% of the death benefit should he become chronically or terminally ill and qualify under the rider’s terms. </a:t>
            </a:r>
          </a:p>
          <a:p>
            <a:pPr marL="0" lvl="0" indent="0" algn="l" rtl="0">
              <a:spcBef>
                <a:spcPts val="600"/>
              </a:spcBef>
              <a:spcAft>
                <a:spcPts val="0"/>
              </a:spcAft>
              <a:buNone/>
            </a:pPr>
            <a:endParaRPr lang="en-US" dirty="0"/>
          </a:p>
          <a:p>
            <a:pPr marL="0" lvl="0" indent="0" algn="l" rtl="0">
              <a:spcBef>
                <a:spcPts val="600"/>
              </a:spcBef>
              <a:spcAft>
                <a:spcPts val="0"/>
              </a:spcAft>
              <a:buNone/>
            </a:pPr>
            <a:r>
              <a:rPr lang="en-US" dirty="0"/>
              <a:t>This comparison is simply a snapshot of the values today, however. With every life insurance review case, it is very important to compare both policies’ performance over time to determine whether the strategy makes sense long term. This comparison can be done by requesting an in-force illustration of the current policy, structured with the same premium payment assumptions as the proposed policy, and comparing it with the proposed illustration.</a:t>
            </a:r>
          </a:p>
          <a:p>
            <a:pPr marL="0" lvl="0" indent="0" algn="l" rtl="0">
              <a:spcBef>
                <a:spcPts val="600"/>
              </a:spcBef>
              <a:spcAft>
                <a:spcPts val="0"/>
              </a:spcAft>
              <a:buNone/>
            </a:pPr>
            <a:endParaRPr lang="en-US" dirty="0"/>
          </a:p>
          <a:p>
            <a:pPr marL="0" marR="0" lvl="0" indent="0" algn="l" rtl="0">
              <a:lnSpc>
                <a:spcPct val="100000"/>
              </a:lnSpc>
              <a:spcBef>
                <a:spcPts val="600"/>
              </a:spcBef>
              <a:spcAft>
                <a:spcPts val="0"/>
              </a:spcAft>
              <a:buClr>
                <a:schemeClr val="dk2"/>
              </a:buClr>
              <a:buSzPts val="1400"/>
              <a:buFont typeface="Arial"/>
              <a:buNone/>
            </a:pPr>
            <a:r>
              <a:rPr lang="en-US" dirty="0"/>
              <a:t>*It’s important to note that amounts accessed cannot exceed the maximum monthly benefit under the rider or the IRS per diem limits, and any </a:t>
            </a:r>
            <a:r>
              <a:rPr lang="en-US" dirty="0" err="1"/>
              <a:t>BenefitAccess</a:t>
            </a:r>
            <a:r>
              <a:rPr lang="en-US" dirty="0"/>
              <a:t> Rider benefits paid will reduce the death benefit, leaving less, or none, for his beneficiaries.</a:t>
            </a:r>
          </a:p>
          <a:p>
            <a:pPr marL="0" lvl="0" indent="0" algn="l" rtl="0">
              <a:spcBef>
                <a:spcPts val="600"/>
              </a:spcBef>
              <a:spcAft>
                <a:spcPts val="0"/>
              </a:spcAft>
              <a:buNone/>
            </a:pPr>
            <a:endParaRPr lang="en-US" b="0" i="0" u="none" strike="noStrike" dirty="0">
              <a:solidFill>
                <a:srgbClr val="002245"/>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13</a:t>
            </a:fld>
            <a:endParaRPr lang="en-US"/>
          </a:p>
        </p:txBody>
      </p:sp>
    </p:spTree>
    <p:extLst>
      <p:ext uri="{BB962C8B-B14F-4D97-AF65-F5344CB8AC3E}">
        <p14:creationId xmlns:p14="http://schemas.microsoft.com/office/powerpoint/2010/main" val="1568996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2"/>
              </a:buClr>
              <a:buSzPts val="1400"/>
              <a:buFont typeface="Arial"/>
              <a:buNone/>
            </a:pPr>
            <a:r>
              <a:rPr lang="en-US" dirty="0"/>
              <a:t>Let’s take a look at how his financial professional’s recommendation meets the needs that Elijah wanted to address.</a:t>
            </a:r>
            <a:br>
              <a:rPr lang="en-US" dirty="0"/>
            </a:br>
            <a:br>
              <a:rPr lang="en-US" dirty="0"/>
            </a:br>
            <a:r>
              <a:rPr lang="en-US" dirty="0"/>
              <a:t>He wanted to eliminate his out-of-pocket costs, and with the VUL Protector he no longer has to pay the $517 annual premium. And while he had access to cash value with his previous policy, this policy offers enhanced investment options—variable subaccounts—that offer unlimited upside potential. And, Elijah has the robust death benefit that he wanted for his loved ones.</a:t>
            </a:r>
            <a:br>
              <a:rPr lang="en-US" dirty="0"/>
            </a:br>
            <a:endParaRPr lang="en-US" dirty="0"/>
          </a:p>
          <a:p>
            <a:pPr marL="0" lvl="0" indent="0" algn="l" rtl="0">
              <a:spcBef>
                <a:spcPts val="600"/>
              </a:spcBef>
              <a:spcAft>
                <a:spcPts val="0"/>
              </a:spcAft>
              <a:buNone/>
            </a:pPr>
            <a:r>
              <a:rPr lang="en-US" dirty="0"/>
              <a:t>In addition, Elijah was concerned about the emotional and financial impacts of chronic illness, so he now has an option that can help pay for a chronic or terminal illness if this is something his family faces in the future. </a:t>
            </a:r>
          </a:p>
          <a:p>
            <a:pPr marL="0" lvl="0" indent="0" algn="l" rtl="0">
              <a:spcBef>
                <a:spcPts val="60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14</a:t>
            </a:fld>
            <a:endParaRPr lang="en-US"/>
          </a:p>
        </p:txBody>
      </p:sp>
    </p:spTree>
    <p:extLst>
      <p:ext uri="{BB962C8B-B14F-4D97-AF65-F5344CB8AC3E}">
        <p14:creationId xmlns:p14="http://schemas.microsoft.com/office/powerpoint/2010/main" val="1374160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For the final part of our presentation today, we’re going to go over the policy review process and how both our </a:t>
            </a:r>
            <a:r>
              <a:rPr lang="en-US" dirty="0" err="1"/>
              <a:t>eCapabilities</a:t>
            </a:r>
            <a:r>
              <a:rPr lang="en-US" dirty="0"/>
              <a:t> and our Life Wholesaling Team can make it simpler for you.</a:t>
            </a:r>
          </a:p>
          <a:p>
            <a:pPr marL="0" lvl="0" indent="0" algn="l" rtl="0">
              <a:spcBef>
                <a:spcPts val="600"/>
              </a:spcBef>
              <a:spcAft>
                <a:spcPts val="0"/>
              </a:spcAft>
              <a:buNone/>
            </a:pPr>
            <a:endParaRPr lang="en-US" dirty="0"/>
          </a:p>
          <a:p>
            <a:pPr marL="0" lvl="0" indent="0" algn="l" rtl="0">
              <a:spcBef>
                <a:spcPts val="600"/>
              </a:spcBef>
              <a:spcAft>
                <a:spcPts val="0"/>
              </a:spcAft>
              <a:buNone/>
            </a:pPr>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15</a:t>
            </a:fld>
            <a:endParaRPr lang="en-US"/>
          </a:p>
        </p:txBody>
      </p:sp>
    </p:spTree>
    <p:extLst>
      <p:ext uri="{BB962C8B-B14F-4D97-AF65-F5344CB8AC3E}">
        <p14:creationId xmlns:p14="http://schemas.microsoft.com/office/powerpoint/2010/main" val="1443363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talk about the process you will want to use when conducting a policy review. Remember, you can reach out to your Prudential Life Wholesaling Team at any point in this process for help.</a:t>
            </a:r>
          </a:p>
          <a:p>
            <a:pPr marL="0" lvl="0" indent="0" algn="l" rtl="0">
              <a:spcBef>
                <a:spcPts val="600"/>
              </a:spcBef>
              <a:spcAft>
                <a:spcPts val="0"/>
              </a:spcAft>
              <a:buNone/>
            </a:pPr>
            <a:endParaRPr lang="en-US" dirty="0"/>
          </a:p>
          <a:p>
            <a:pPr marL="0" lvl="0" indent="0" algn="l" rtl="0">
              <a:spcBef>
                <a:spcPts val="600"/>
              </a:spcBef>
              <a:spcAft>
                <a:spcPts val="0"/>
              </a:spcAft>
              <a:buClr>
                <a:schemeClr val="dk2"/>
              </a:buClr>
              <a:buSzPts val="1400"/>
              <a:buFont typeface="Noto Sans Symbols"/>
              <a:buNone/>
            </a:pPr>
            <a:r>
              <a:rPr lang="en-US" b="1" dirty="0"/>
              <a:t>Review your book of business </a:t>
            </a:r>
            <a:r>
              <a:rPr lang="en-US" dirty="0"/>
              <a:t>for clients who:</a:t>
            </a:r>
          </a:p>
          <a:p>
            <a:pPr marL="171450" lvl="0" indent="-171450" algn="l" rtl="0">
              <a:spcBef>
                <a:spcPts val="600"/>
              </a:spcBef>
              <a:spcAft>
                <a:spcPts val="0"/>
              </a:spcAft>
              <a:buClr>
                <a:schemeClr val="dk2"/>
              </a:buClr>
              <a:buSzPts val="1400"/>
              <a:buFont typeface="Noto Sans Symbols"/>
              <a:buChar char="▪"/>
            </a:pPr>
            <a:r>
              <a:rPr lang="en-US" dirty="0"/>
              <a:t>Have existing coverage</a:t>
            </a:r>
          </a:p>
          <a:p>
            <a:pPr marL="171450" lvl="0" indent="-171450" algn="l" rtl="0">
              <a:spcBef>
                <a:spcPts val="600"/>
              </a:spcBef>
              <a:spcAft>
                <a:spcPts val="0"/>
              </a:spcAft>
              <a:buClr>
                <a:schemeClr val="dk2"/>
              </a:buClr>
              <a:buSzPts val="1400"/>
              <a:buFont typeface="Noto Sans Symbols"/>
              <a:buChar char="▪"/>
            </a:pPr>
            <a:r>
              <a:rPr lang="en-US" dirty="0"/>
              <a:t>Had a life change: marriage, new baby, bought a house, changed jobs, etc.</a:t>
            </a:r>
          </a:p>
          <a:p>
            <a:pPr marL="0" lvl="0" indent="0" algn="l" rtl="0">
              <a:spcBef>
                <a:spcPts val="600"/>
              </a:spcBef>
              <a:spcAft>
                <a:spcPts val="0"/>
              </a:spcAft>
              <a:buNone/>
            </a:pPr>
            <a:endParaRPr lang="en-US" dirty="0"/>
          </a:p>
          <a:p>
            <a:pPr marL="0" lvl="0" indent="0" algn="l" rtl="0">
              <a:spcBef>
                <a:spcPts val="600"/>
              </a:spcBef>
              <a:spcAft>
                <a:spcPts val="0"/>
              </a:spcAft>
              <a:buNone/>
            </a:pPr>
            <a:r>
              <a:rPr lang="en-US" b="1" dirty="0"/>
              <a:t>Schedule an appointment </a:t>
            </a:r>
            <a:r>
              <a:rPr lang="en-US" dirty="0"/>
              <a:t>with those clients. Have them bring in their most recent annual policy statement, and, if they have one, an in-force illustration. Discuss with the client the details about their current policy and identify any existing needs. (In the next two slides, we’ll go over some ways to start those conversations.)</a:t>
            </a:r>
          </a:p>
          <a:p>
            <a:pPr marL="0" lvl="0" indent="0" algn="l" rtl="0">
              <a:spcBef>
                <a:spcPts val="600"/>
              </a:spcBef>
              <a:spcAft>
                <a:spcPts val="0"/>
              </a:spcAft>
              <a:buNone/>
            </a:pPr>
            <a:endParaRPr lang="en-US" dirty="0"/>
          </a:p>
          <a:p>
            <a:pPr marL="0" lvl="0" indent="0" algn="l" rtl="0">
              <a:spcBef>
                <a:spcPts val="600"/>
              </a:spcBef>
              <a:spcAft>
                <a:spcPts val="0"/>
              </a:spcAft>
              <a:buClr>
                <a:schemeClr val="lt1"/>
              </a:buClr>
              <a:buSzPts val="1400"/>
              <a:buFont typeface="Arial"/>
              <a:buNone/>
            </a:pPr>
            <a:r>
              <a:rPr lang="en-US" dirty="0">
                <a:solidFill>
                  <a:schemeClr val="lt1"/>
                </a:solidFill>
              </a:rPr>
              <a:t>Send the policy statement and/or in-force illustration to your wholesaling team and work with them to help meet the client’s protection needs.</a:t>
            </a:r>
            <a:endParaRPr lang="en-US" dirty="0"/>
          </a:p>
          <a:p>
            <a:pPr marL="0" lvl="0" indent="0" algn="l" rtl="0">
              <a:spcBef>
                <a:spcPts val="600"/>
              </a:spcBef>
              <a:spcAft>
                <a:spcPts val="0"/>
              </a:spcAft>
              <a:buClr>
                <a:schemeClr val="dk2"/>
              </a:buClr>
              <a:buSzPts val="1400"/>
              <a:buFont typeface="Arial"/>
              <a:buNone/>
            </a:pPr>
            <a:endParaRPr lang="en-US" dirty="0">
              <a:solidFill>
                <a:schemeClr val="lt1"/>
              </a:solidFill>
            </a:endParaRPr>
          </a:p>
          <a:p>
            <a:pPr marL="0" lvl="0" indent="0" algn="l" rtl="0">
              <a:spcBef>
                <a:spcPts val="600"/>
              </a:spcBef>
              <a:spcAft>
                <a:spcPts val="0"/>
              </a:spcAft>
              <a:buClr>
                <a:schemeClr val="lt1"/>
              </a:buClr>
              <a:buSzPts val="1400"/>
              <a:buFont typeface="Arial"/>
              <a:buNone/>
            </a:pPr>
            <a:r>
              <a:rPr lang="en-US" dirty="0">
                <a:solidFill>
                  <a:schemeClr val="lt1"/>
                </a:solidFill>
              </a:rPr>
              <a:t>Go over your recommendations with the client.</a:t>
            </a:r>
            <a:endParaRPr lang="en-US" dirty="0"/>
          </a:p>
          <a:p>
            <a:pPr marL="0" lvl="0" indent="0" algn="l" rtl="0">
              <a:spcBef>
                <a:spcPts val="600"/>
              </a:spcBef>
              <a:spcAft>
                <a:spcPts val="0"/>
              </a:spcAft>
              <a:buClr>
                <a:schemeClr val="dk2"/>
              </a:buClr>
              <a:buSzPts val="1400"/>
              <a:buFont typeface="Arial"/>
              <a:buNone/>
            </a:pPr>
            <a:endParaRPr lang="en-US" dirty="0">
              <a:solidFill>
                <a:schemeClr val="lt1"/>
              </a:solidFill>
            </a:endParaRPr>
          </a:p>
          <a:p>
            <a:pPr marL="0" lvl="0" indent="0" algn="l" rtl="0">
              <a:spcBef>
                <a:spcPts val="600"/>
              </a:spcBef>
              <a:spcAft>
                <a:spcPts val="0"/>
              </a:spcAft>
              <a:buClr>
                <a:schemeClr val="lt1"/>
              </a:buClr>
              <a:buSzPts val="1400"/>
              <a:buFont typeface="Arial"/>
              <a:buNone/>
            </a:pPr>
            <a:r>
              <a:rPr lang="en-US" dirty="0">
                <a:solidFill>
                  <a:schemeClr val="lt1"/>
                </a:solidFill>
              </a:rPr>
              <a:t>Complete any applications or paperwork.</a:t>
            </a:r>
            <a:endParaRPr lang="en-US" dirty="0"/>
          </a:p>
          <a:p>
            <a:pPr marL="0" lvl="0" indent="0" algn="l" rtl="0">
              <a:spcBef>
                <a:spcPts val="60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16</a:t>
            </a:fld>
            <a:endParaRPr lang="en-US"/>
          </a:p>
        </p:txBody>
      </p:sp>
    </p:spTree>
    <p:extLst>
      <p:ext uri="{BB962C8B-B14F-4D97-AF65-F5344CB8AC3E}">
        <p14:creationId xmlns:p14="http://schemas.microsoft.com/office/powerpoint/2010/main" val="1085584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2"/>
              </a:buClr>
              <a:buSzPts val="1400"/>
              <a:buFont typeface="Arial"/>
              <a:buNone/>
            </a:pPr>
            <a:r>
              <a:rPr lang="en-US" dirty="0"/>
              <a:t>Once you know what protection clients and prospects have, and learn about their goals and unresolved concerns, asking a few pointed questions can help lead you toward a solution. Here are a few you can adapt for use in your practice. </a:t>
            </a:r>
          </a:p>
          <a:p>
            <a:pPr marL="0" lvl="0" indent="0" algn="l" rtl="0">
              <a:spcBef>
                <a:spcPts val="600"/>
              </a:spcBef>
              <a:spcAft>
                <a:spcPts val="0"/>
              </a:spcAft>
              <a:buNone/>
            </a:pPr>
            <a:br>
              <a:rPr lang="en-US" dirty="0"/>
            </a:br>
            <a:r>
              <a:rPr lang="en-US" dirty="0"/>
              <a:t>[Read slide.]</a:t>
            </a:r>
          </a:p>
          <a:p>
            <a:pPr marL="0" lvl="0" indent="0" algn="l" rtl="0">
              <a:spcBef>
                <a:spcPts val="600"/>
              </a:spcBef>
              <a:spcAft>
                <a:spcPts val="0"/>
              </a:spcAft>
              <a:buNone/>
            </a:pPr>
            <a:endParaRPr lang="en-US" b="1" dirty="0"/>
          </a:p>
        </p:txBody>
      </p:sp>
      <p:sp>
        <p:nvSpPr>
          <p:cNvPr id="4" name="Slide Number Placeholder 3"/>
          <p:cNvSpPr>
            <a:spLocks noGrp="1"/>
          </p:cNvSpPr>
          <p:nvPr>
            <p:ph type="sldNum" sz="quarter" idx="5"/>
          </p:nvPr>
        </p:nvSpPr>
        <p:spPr/>
        <p:txBody>
          <a:bodyPr/>
          <a:lstStyle/>
          <a:p>
            <a:fld id="{8371C1C1-985D-4916-8488-7563869E36F5}" type="slidenum">
              <a:rPr lang="en-US" smtClean="0"/>
              <a:t>17</a:t>
            </a:fld>
            <a:endParaRPr lang="en-US"/>
          </a:p>
        </p:txBody>
      </p:sp>
    </p:spTree>
    <p:extLst>
      <p:ext uri="{BB962C8B-B14F-4D97-AF65-F5344CB8AC3E}">
        <p14:creationId xmlns:p14="http://schemas.microsoft.com/office/powerpoint/2010/main" val="2601261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solidFill>
                  <a:srgbClr val="06629C"/>
                </a:solidFill>
                <a:latin typeface="Arial"/>
                <a:ea typeface="Arial"/>
                <a:cs typeface="Arial"/>
                <a:sym typeface="Arial"/>
              </a:rPr>
              <a:t>Prudential’s </a:t>
            </a:r>
            <a:r>
              <a:rPr lang="en-US" dirty="0" err="1">
                <a:solidFill>
                  <a:srgbClr val="06629C"/>
                </a:solidFill>
                <a:latin typeface="Arial"/>
                <a:ea typeface="Arial"/>
                <a:cs typeface="Arial"/>
                <a:sym typeface="Arial"/>
              </a:rPr>
              <a:t>eCapabilities</a:t>
            </a:r>
            <a:r>
              <a:rPr lang="en-US" dirty="0">
                <a:solidFill>
                  <a:srgbClr val="06629C"/>
                </a:solidFill>
                <a:latin typeface="Arial"/>
                <a:ea typeface="Arial"/>
                <a:cs typeface="Arial"/>
                <a:sym typeface="Arial"/>
              </a:rPr>
              <a:t> work together to simplify and speed up the entire life insurance process. That means you get more time to grow your business, and clients get the modern service experience they expect. </a:t>
            </a:r>
            <a:r>
              <a:rPr lang="en-US" b="0" i="0" dirty="0">
                <a:solidFill>
                  <a:srgbClr val="FFFFFF"/>
                </a:solidFill>
                <a:latin typeface="Arial"/>
                <a:ea typeface="Arial"/>
                <a:cs typeface="Arial"/>
                <a:sym typeface="Arial"/>
              </a:rPr>
              <a:t>together to simplify and speed up the entire</a:t>
            </a:r>
            <a:r>
              <a:rPr lang="en-US" dirty="0">
                <a:solidFill>
                  <a:srgbClr val="06629C"/>
                </a:solidFill>
                <a:latin typeface="Arial"/>
                <a:ea typeface="Arial"/>
                <a:cs typeface="Arial"/>
                <a:sym typeface="Arial"/>
              </a:rPr>
              <a:t> </a:t>
            </a:r>
            <a:endParaRPr lang="en-US" dirty="0"/>
          </a:p>
          <a:p>
            <a:pPr marL="0" lvl="0" indent="-88900" algn="l" rtl="0">
              <a:spcBef>
                <a:spcPts val="600"/>
              </a:spcBef>
              <a:spcAft>
                <a:spcPts val="0"/>
              </a:spcAft>
              <a:buClr>
                <a:srgbClr val="06629C"/>
              </a:buClr>
              <a:buSzPts val="1400"/>
              <a:buFont typeface="Arial"/>
              <a:buChar char="•"/>
            </a:pPr>
            <a:r>
              <a:rPr lang="en-US" b="1" dirty="0" err="1">
                <a:solidFill>
                  <a:srgbClr val="06629C"/>
                </a:solidFill>
                <a:latin typeface="Arial"/>
                <a:ea typeface="Arial"/>
                <a:cs typeface="Arial"/>
                <a:sym typeface="Arial"/>
              </a:rPr>
              <a:t>eSubmission</a:t>
            </a:r>
            <a:r>
              <a:rPr lang="en-US" b="1" dirty="0">
                <a:solidFill>
                  <a:srgbClr val="06629C"/>
                </a:solidFill>
                <a:latin typeface="Arial"/>
                <a:ea typeface="Arial"/>
                <a:cs typeface="Arial"/>
                <a:sym typeface="Arial"/>
              </a:rPr>
              <a:t>: </a:t>
            </a:r>
            <a:r>
              <a:rPr lang="en-US" dirty="0">
                <a:solidFill>
                  <a:srgbClr val="06629C"/>
                </a:solidFill>
                <a:latin typeface="Arial"/>
                <a:ea typeface="Arial"/>
                <a:cs typeface="Arial"/>
                <a:sym typeface="Arial"/>
              </a:rPr>
              <a:t>Less paperwork for you and for clients, and higher In Good Order rates.</a:t>
            </a:r>
            <a:br>
              <a:rPr lang="en-US" dirty="0">
                <a:solidFill>
                  <a:srgbClr val="06629C"/>
                </a:solidFill>
                <a:latin typeface="Arial"/>
                <a:ea typeface="Arial"/>
                <a:cs typeface="Arial"/>
                <a:sym typeface="Arial"/>
              </a:rPr>
            </a:br>
            <a:endParaRPr lang="en-US" dirty="0">
              <a:solidFill>
                <a:srgbClr val="06629C"/>
              </a:solidFill>
              <a:latin typeface="Arial"/>
              <a:ea typeface="Arial"/>
              <a:cs typeface="Arial"/>
              <a:sym typeface="Arial"/>
            </a:endParaRPr>
          </a:p>
          <a:p>
            <a:pPr marL="0" lvl="0" indent="-88900" algn="l" rtl="0">
              <a:spcBef>
                <a:spcPts val="600"/>
              </a:spcBef>
              <a:spcAft>
                <a:spcPts val="0"/>
              </a:spcAft>
              <a:buClr>
                <a:srgbClr val="06629C"/>
              </a:buClr>
              <a:buSzPts val="1400"/>
              <a:buFont typeface="Arial"/>
              <a:buChar char="•"/>
            </a:pPr>
            <a:r>
              <a:rPr lang="en-US" b="1" dirty="0" err="1">
                <a:solidFill>
                  <a:srgbClr val="06629C"/>
                </a:solidFill>
                <a:latin typeface="Arial"/>
                <a:ea typeface="Arial"/>
                <a:cs typeface="Arial"/>
                <a:sym typeface="Arial"/>
              </a:rPr>
              <a:t>eInterview</a:t>
            </a:r>
            <a:r>
              <a:rPr lang="en-US" b="1" dirty="0">
                <a:solidFill>
                  <a:srgbClr val="06629C"/>
                </a:solidFill>
                <a:latin typeface="Arial"/>
                <a:ea typeface="Arial"/>
                <a:cs typeface="Arial"/>
                <a:sym typeface="Arial"/>
              </a:rPr>
              <a:t>: </a:t>
            </a:r>
            <a:r>
              <a:rPr lang="en-US" dirty="0">
                <a:solidFill>
                  <a:srgbClr val="06629C"/>
                </a:solidFill>
                <a:latin typeface="Arial"/>
                <a:ea typeface="Arial"/>
                <a:cs typeface="Arial"/>
                <a:sym typeface="Arial"/>
              </a:rPr>
              <a:t>More convenient than a phone interview, so clients will complete this step more quickly</a:t>
            </a:r>
            <a:br>
              <a:rPr lang="en-US" dirty="0">
                <a:solidFill>
                  <a:srgbClr val="06629C"/>
                </a:solidFill>
                <a:latin typeface="Arial"/>
                <a:ea typeface="Arial"/>
                <a:cs typeface="Arial"/>
                <a:sym typeface="Arial"/>
              </a:rPr>
            </a:br>
            <a:endParaRPr lang="en-US" dirty="0">
              <a:solidFill>
                <a:srgbClr val="06629C"/>
              </a:solidFill>
              <a:latin typeface="Arial"/>
              <a:ea typeface="Arial"/>
              <a:cs typeface="Arial"/>
              <a:sym typeface="Arial"/>
            </a:endParaRPr>
          </a:p>
          <a:p>
            <a:pPr marL="0" lvl="0" indent="-88900" algn="l" rtl="0">
              <a:spcBef>
                <a:spcPts val="600"/>
              </a:spcBef>
              <a:spcAft>
                <a:spcPts val="0"/>
              </a:spcAft>
              <a:buClr>
                <a:srgbClr val="06629C"/>
              </a:buClr>
              <a:buSzPts val="1400"/>
              <a:buFont typeface="Arial"/>
              <a:buChar char="•"/>
            </a:pPr>
            <a:r>
              <a:rPr lang="en-US" b="1" dirty="0" err="1">
                <a:solidFill>
                  <a:srgbClr val="06629C"/>
                </a:solidFill>
                <a:latin typeface="Arial"/>
                <a:ea typeface="Arial"/>
                <a:cs typeface="Arial"/>
                <a:sym typeface="Arial"/>
              </a:rPr>
              <a:t>eReview</a:t>
            </a:r>
            <a:r>
              <a:rPr lang="en-US" b="1" dirty="0">
                <a:solidFill>
                  <a:srgbClr val="06629C"/>
                </a:solidFill>
                <a:latin typeface="Arial"/>
                <a:ea typeface="Arial"/>
                <a:cs typeface="Arial"/>
                <a:sym typeface="Arial"/>
              </a:rPr>
              <a:t> with </a:t>
            </a:r>
            <a:r>
              <a:rPr lang="en-US" b="1" dirty="0" err="1">
                <a:solidFill>
                  <a:srgbClr val="06629C"/>
                </a:solidFill>
                <a:latin typeface="Arial"/>
                <a:ea typeface="Arial"/>
                <a:cs typeface="Arial"/>
                <a:sym typeface="Arial"/>
              </a:rPr>
              <a:t>PruFast</a:t>
            </a:r>
            <a:r>
              <a:rPr lang="en-US" b="1" dirty="0">
                <a:solidFill>
                  <a:srgbClr val="06629C"/>
                </a:solidFill>
                <a:latin typeface="Arial"/>
                <a:ea typeface="Arial"/>
                <a:cs typeface="Arial"/>
                <a:sym typeface="Arial"/>
              </a:rPr>
              <a:t> Track: </a:t>
            </a:r>
            <a:r>
              <a:rPr lang="en-US" dirty="0">
                <a:solidFill>
                  <a:srgbClr val="06629C"/>
                </a:solidFill>
                <a:latin typeface="Arial"/>
                <a:ea typeface="Arial"/>
                <a:cs typeface="Arial"/>
                <a:sym typeface="Arial"/>
              </a:rPr>
              <a:t>Accelerated underwriting with no medical exams or blood tests can help get eligible* clients approved in days, not weeks</a:t>
            </a:r>
            <a:br>
              <a:rPr lang="en-US" dirty="0">
                <a:solidFill>
                  <a:srgbClr val="06629C"/>
                </a:solidFill>
                <a:latin typeface="Arial"/>
                <a:ea typeface="Arial"/>
                <a:cs typeface="Arial"/>
                <a:sym typeface="Arial"/>
              </a:rPr>
            </a:br>
            <a:endParaRPr lang="en-US" dirty="0">
              <a:solidFill>
                <a:srgbClr val="06629C"/>
              </a:solidFill>
              <a:latin typeface="Arial"/>
              <a:ea typeface="Arial"/>
              <a:cs typeface="Arial"/>
              <a:sym typeface="Arial"/>
            </a:endParaRPr>
          </a:p>
          <a:p>
            <a:pPr marL="0" lvl="0" indent="-88900" algn="l" rtl="0">
              <a:spcBef>
                <a:spcPts val="600"/>
              </a:spcBef>
              <a:spcAft>
                <a:spcPts val="0"/>
              </a:spcAft>
              <a:buClr>
                <a:srgbClr val="06629C"/>
              </a:buClr>
              <a:buSzPts val="1400"/>
              <a:buFont typeface="Arial"/>
              <a:buChar char="•"/>
            </a:pPr>
            <a:r>
              <a:rPr lang="en-US" b="1" dirty="0" err="1">
                <a:solidFill>
                  <a:srgbClr val="06629C"/>
                </a:solidFill>
                <a:latin typeface="Arial"/>
                <a:ea typeface="Arial"/>
                <a:cs typeface="Arial"/>
                <a:sym typeface="Arial"/>
              </a:rPr>
              <a:t>eDelivery</a:t>
            </a:r>
            <a:r>
              <a:rPr lang="en-US" b="1" dirty="0">
                <a:solidFill>
                  <a:srgbClr val="06629C"/>
                </a:solidFill>
                <a:latin typeface="Arial"/>
                <a:ea typeface="Arial"/>
                <a:cs typeface="Arial"/>
                <a:sym typeface="Arial"/>
              </a:rPr>
              <a:t>: </a:t>
            </a:r>
            <a:r>
              <a:rPr lang="en-US" dirty="0">
                <a:solidFill>
                  <a:srgbClr val="06629C"/>
                </a:solidFill>
                <a:latin typeface="Arial"/>
                <a:ea typeface="Arial"/>
                <a:cs typeface="Arial"/>
                <a:sym typeface="Arial"/>
              </a:rPr>
              <a:t>After we receive eSignatures, the policy will be automatically returned for placement</a:t>
            </a:r>
            <a:endParaRPr lang="en-US" dirty="0"/>
          </a:p>
          <a:p>
            <a:pPr marL="0" lvl="0" indent="0" algn="l" rtl="0">
              <a:spcBef>
                <a:spcPts val="600"/>
              </a:spcBef>
              <a:spcAft>
                <a:spcPts val="0"/>
              </a:spcAft>
              <a:buClr>
                <a:schemeClr val="dk2"/>
              </a:buClr>
              <a:buSzPts val="1400"/>
              <a:buFont typeface="Arial"/>
              <a:buNone/>
            </a:pPr>
            <a:endParaRPr lang="en-US" b="0" i="0" u="none" strike="noStrike" dirty="0">
              <a:solidFill>
                <a:srgbClr val="06629C"/>
              </a:solidFill>
              <a:latin typeface="Arial"/>
              <a:ea typeface="Arial"/>
              <a:cs typeface="Arial"/>
              <a:sym typeface="Arial"/>
            </a:endParaRPr>
          </a:p>
          <a:p>
            <a:pPr marL="0" lvl="0" indent="0" algn="l" rtl="0">
              <a:spcBef>
                <a:spcPts val="600"/>
              </a:spcBef>
              <a:spcAft>
                <a:spcPts val="0"/>
              </a:spcAft>
              <a:buNone/>
            </a:pPr>
            <a:r>
              <a:rPr lang="en-US" b="0" i="0" u="none" strike="noStrike" dirty="0">
                <a:solidFill>
                  <a:srgbClr val="06629C"/>
                </a:solidFill>
                <a:latin typeface="Arial"/>
                <a:ea typeface="Arial"/>
                <a:cs typeface="Arial"/>
                <a:sym typeface="Arial"/>
              </a:rPr>
              <a:t>Plus, there’s no change in pricing or commissions for you!</a:t>
            </a:r>
            <a:endParaRPr lang="en-US" b="0" i="0" dirty="0">
              <a:solidFill>
                <a:srgbClr val="444444"/>
              </a:solidFill>
              <a:latin typeface="Arial"/>
              <a:ea typeface="Arial"/>
              <a:cs typeface="Arial"/>
              <a:sym typeface="Arial"/>
            </a:endParaRPr>
          </a:p>
          <a:p>
            <a:pPr marL="0" marR="0" lvl="0" indent="0" algn="l" rtl="0">
              <a:lnSpc>
                <a:spcPct val="100000"/>
              </a:lnSpc>
              <a:spcBef>
                <a:spcPts val="600"/>
              </a:spcBef>
              <a:spcAft>
                <a:spcPts val="0"/>
              </a:spcAft>
              <a:buClr>
                <a:schemeClr val="dk2"/>
              </a:buClr>
              <a:buSzPts val="1400"/>
              <a:buFont typeface="Arial"/>
              <a:buNone/>
            </a:pPr>
            <a:endParaRPr lang="en-US" b="0" i="0" dirty="0">
              <a:solidFill>
                <a:srgbClr val="001E44"/>
              </a:solidFill>
              <a:latin typeface="Arial"/>
              <a:ea typeface="Arial"/>
              <a:cs typeface="Arial"/>
              <a:sym typeface="Arial"/>
            </a:endParaRPr>
          </a:p>
          <a:p>
            <a:pPr marL="0" lvl="0" indent="0" algn="l" rtl="0">
              <a:spcBef>
                <a:spcPts val="600"/>
              </a:spcBef>
              <a:spcAft>
                <a:spcPts val="0"/>
              </a:spcAft>
              <a:buNone/>
            </a:pPr>
            <a:r>
              <a:rPr lang="en-US" dirty="0">
                <a:solidFill>
                  <a:srgbClr val="06629C"/>
                </a:solidFill>
                <a:latin typeface="Arial"/>
                <a:ea typeface="Arial"/>
                <a:cs typeface="Arial"/>
                <a:sym typeface="Arial"/>
              </a:rPr>
              <a:t>*</a:t>
            </a:r>
            <a:r>
              <a:rPr lang="en-US" b="1" dirty="0">
                <a:solidFill>
                  <a:srgbClr val="06629C"/>
                </a:solidFill>
                <a:latin typeface="Arial"/>
                <a:ea typeface="Arial"/>
                <a:cs typeface="Arial"/>
                <a:sym typeface="Arial"/>
              </a:rPr>
              <a:t>WHO’S ELIGIBLE?​</a:t>
            </a:r>
            <a:endParaRPr lang="en-US" dirty="0"/>
          </a:p>
          <a:p>
            <a:pPr marL="0" lvl="0" indent="0" algn="l" rtl="0">
              <a:spcBef>
                <a:spcPts val="600"/>
              </a:spcBef>
              <a:spcAft>
                <a:spcPts val="0"/>
              </a:spcAft>
              <a:buNone/>
            </a:pPr>
            <a:r>
              <a:rPr lang="en-US" dirty="0">
                <a:solidFill>
                  <a:srgbClr val="06629C"/>
                </a:solidFill>
                <a:latin typeface="Arial"/>
                <a:ea typeface="Arial"/>
                <a:cs typeface="Arial"/>
                <a:sym typeface="Arial"/>
              </a:rPr>
              <a:t>All applicants who meet the following requirements:​</a:t>
            </a:r>
            <a:endParaRPr lang="en-US" dirty="0"/>
          </a:p>
          <a:p>
            <a:pPr marL="285750" lvl="0" indent="-285750" algn="l" rtl="0">
              <a:spcBef>
                <a:spcPts val="600"/>
              </a:spcBef>
              <a:spcAft>
                <a:spcPts val="0"/>
              </a:spcAft>
              <a:buClr>
                <a:srgbClr val="06629C"/>
              </a:buClr>
              <a:buSzPts val="1400"/>
              <a:buFont typeface="Noto Sans Symbols"/>
              <a:buChar char="▪"/>
            </a:pPr>
            <a:r>
              <a:rPr lang="en-US" dirty="0">
                <a:solidFill>
                  <a:srgbClr val="06629C"/>
                </a:solidFill>
                <a:latin typeface="Arial"/>
                <a:ea typeface="Arial"/>
                <a:cs typeface="Arial"/>
                <a:sym typeface="Arial"/>
              </a:rPr>
              <a:t>Age: 18 to 60​</a:t>
            </a:r>
            <a:endParaRPr lang="en-US" dirty="0"/>
          </a:p>
          <a:p>
            <a:pPr marL="285750" lvl="0" indent="-285750" algn="l" rtl="0">
              <a:spcBef>
                <a:spcPts val="600"/>
              </a:spcBef>
              <a:spcAft>
                <a:spcPts val="0"/>
              </a:spcAft>
              <a:buClr>
                <a:srgbClr val="06629C"/>
              </a:buClr>
              <a:buSzPts val="1400"/>
              <a:buFont typeface="Noto Sans Symbols"/>
              <a:buChar char="▪"/>
            </a:pPr>
            <a:r>
              <a:rPr lang="en-US" dirty="0">
                <a:solidFill>
                  <a:srgbClr val="06629C"/>
                </a:solidFill>
                <a:latin typeface="Arial"/>
                <a:ea typeface="Arial"/>
                <a:cs typeface="Arial"/>
                <a:sym typeface="Arial"/>
              </a:rPr>
              <a:t>Face Amounts: $100,000 to $3,000,000​</a:t>
            </a:r>
            <a:endParaRPr lang="en-US" dirty="0"/>
          </a:p>
          <a:p>
            <a:pPr marL="285750" lvl="0" indent="-285750" algn="l" rtl="0">
              <a:spcBef>
                <a:spcPts val="600"/>
              </a:spcBef>
              <a:spcAft>
                <a:spcPts val="0"/>
              </a:spcAft>
              <a:buClr>
                <a:srgbClr val="06629C"/>
              </a:buClr>
              <a:buSzPts val="1400"/>
              <a:buFont typeface="Noto Sans Symbols"/>
              <a:buChar char="▪"/>
            </a:pPr>
            <a:r>
              <a:rPr lang="en-US" dirty="0">
                <a:solidFill>
                  <a:srgbClr val="06629C"/>
                </a:solidFill>
                <a:latin typeface="Arial"/>
                <a:ea typeface="Arial"/>
                <a:cs typeface="Arial"/>
                <a:sym typeface="Arial"/>
              </a:rPr>
              <a:t>Underwriting Category: 1 Smoker or better</a:t>
            </a:r>
            <a:endParaRPr lang="en-US" dirty="0"/>
          </a:p>
          <a:p>
            <a:pPr marL="0" marR="0" lvl="0" indent="0" algn="l" rtl="0">
              <a:lnSpc>
                <a:spcPct val="100000"/>
              </a:lnSpc>
              <a:spcBef>
                <a:spcPts val="600"/>
              </a:spcBef>
              <a:spcAft>
                <a:spcPts val="0"/>
              </a:spcAft>
              <a:buClr>
                <a:schemeClr val="dk2"/>
              </a:buClr>
              <a:buSzPts val="1400"/>
              <a:buFont typeface="Arial"/>
              <a:buNone/>
            </a:pPr>
            <a:endParaRPr lang="en-US" u="sng" dirty="0">
              <a:solidFill>
                <a:schemeClr val="hlink"/>
              </a:solidFill>
              <a:hlinkClick r:id="rId3"/>
            </a:endParaRPr>
          </a:p>
          <a:p>
            <a:pPr marL="0" lvl="0" indent="0" algn="l" rtl="0">
              <a:spcBef>
                <a:spcPts val="600"/>
              </a:spcBef>
              <a:spcAft>
                <a:spcPts val="0"/>
              </a:spcAft>
              <a:buNone/>
            </a:pPr>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18</a:t>
            </a:fld>
            <a:endParaRPr lang="en-US"/>
          </a:p>
        </p:txBody>
      </p:sp>
    </p:spTree>
    <p:extLst>
      <p:ext uri="{BB962C8B-B14F-4D97-AF65-F5344CB8AC3E}">
        <p14:creationId xmlns:p14="http://schemas.microsoft.com/office/powerpoint/2010/main" val="2781542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solidFill>
                  <a:srgbClr val="06629C"/>
                </a:solidFill>
                <a:latin typeface="Arial"/>
                <a:ea typeface="Arial"/>
                <a:cs typeface="Arial"/>
                <a:sym typeface="Arial"/>
              </a:rPr>
              <a:t>OPTIONAL SLIDE</a:t>
            </a:r>
            <a:endParaRPr lang="en-US" dirty="0"/>
          </a:p>
          <a:p>
            <a:pPr marL="0" lvl="0" indent="0" algn="l" rtl="0">
              <a:spcBef>
                <a:spcPts val="600"/>
              </a:spcBef>
              <a:spcAft>
                <a:spcPts val="0"/>
              </a:spcAft>
              <a:buNone/>
            </a:pPr>
            <a:endParaRPr lang="en-US" dirty="0">
              <a:solidFill>
                <a:srgbClr val="06629C"/>
              </a:solidFill>
              <a:latin typeface="Arial"/>
              <a:ea typeface="Arial"/>
              <a:cs typeface="Arial"/>
              <a:sym typeface="Arial"/>
            </a:endParaRPr>
          </a:p>
          <a:p>
            <a:pPr marL="0" lvl="0" indent="0" algn="l" rtl="0">
              <a:spcBef>
                <a:spcPts val="600"/>
              </a:spcBef>
              <a:spcAft>
                <a:spcPts val="0"/>
              </a:spcAft>
              <a:buNone/>
            </a:pPr>
            <a:r>
              <a:rPr lang="en-US" dirty="0">
                <a:solidFill>
                  <a:srgbClr val="06629C"/>
                </a:solidFill>
                <a:latin typeface="Arial"/>
                <a:ea typeface="Arial"/>
                <a:cs typeface="Arial"/>
                <a:sym typeface="Arial"/>
              </a:rPr>
              <a:t>An easy, interactive policy management tool that pulls essential information into one place to help:​</a:t>
            </a:r>
            <a:endParaRPr lang="en-US" dirty="0"/>
          </a:p>
          <a:p>
            <a:pPr marL="0" lvl="0" indent="0" algn="l" rtl="0">
              <a:spcBef>
                <a:spcPts val="600"/>
              </a:spcBef>
              <a:spcAft>
                <a:spcPts val="0"/>
              </a:spcAft>
              <a:buNone/>
            </a:pPr>
            <a:endParaRPr lang="en-US" dirty="0">
              <a:solidFill>
                <a:srgbClr val="06629C"/>
              </a:solidFill>
              <a:latin typeface="Arial"/>
              <a:ea typeface="Arial"/>
              <a:cs typeface="Arial"/>
              <a:sym typeface="Arial"/>
            </a:endParaRPr>
          </a:p>
          <a:p>
            <a:pPr marL="285750" lvl="0" indent="-285750" algn="l" rtl="0">
              <a:spcBef>
                <a:spcPts val="600"/>
              </a:spcBef>
              <a:spcAft>
                <a:spcPts val="0"/>
              </a:spcAft>
              <a:buClr>
                <a:srgbClr val="06629C"/>
              </a:buClr>
              <a:buSzPts val="1400"/>
              <a:buFont typeface="Noto Sans Symbols"/>
              <a:buChar char="▪"/>
            </a:pPr>
            <a:r>
              <a:rPr lang="en-US" b="1" dirty="0">
                <a:solidFill>
                  <a:srgbClr val="06629C"/>
                </a:solidFill>
                <a:latin typeface="Arial"/>
                <a:ea typeface="Arial"/>
                <a:cs typeface="Arial"/>
                <a:sym typeface="Arial"/>
              </a:rPr>
              <a:t>Assess Performance: </a:t>
            </a:r>
            <a:r>
              <a:rPr lang="en-US" dirty="0">
                <a:solidFill>
                  <a:srgbClr val="06629C"/>
                </a:solidFill>
                <a:latin typeface="Arial"/>
                <a:ea typeface="Arial"/>
                <a:cs typeface="Arial"/>
                <a:sym typeface="Arial"/>
              </a:rPr>
              <a:t>Visually compare real-time performance with policy assumptions​</a:t>
            </a:r>
            <a:endParaRPr lang="en-US" dirty="0"/>
          </a:p>
          <a:p>
            <a:pPr marL="285750" lvl="0" indent="-196850" algn="l" rtl="0">
              <a:spcBef>
                <a:spcPts val="600"/>
              </a:spcBef>
              <a:spcAft>
                <a:spcPts val="0"/>
              </a:spcAft>
              <a:buClr>
                <a:schemeClr val="dk2"/>
              </a:buClr>
              <a:buSzPts val="1400"/>
              <a:buFont typeface="Noto Sans Symbols"/>
              <a:buNone/>
            </a:pPr>
            <a:endParaRPr lang="en-US" dirty="0">
              <a:solidFill>
                <a:srgbClr val="06629C"/>
              </a:solidFill>
              <a:latin typeface="Arial"/>
              <a:ea typeface="Arial"/>
              <a:cs typeface="Arial"/>
              <a:sym typeface="Arial"/>
            </a:endParaRPr>
          </a:p>
          <a:p>
            <a:pPr marL="285750" lvl="0" indent="-285750" algn="l" rtl="0">
              <a:spcBef>
                <a:spcPts val="600"/>
              </a:spcBef>
              <a:spcAft>
                <a:spcPts val="0"/>
              </a:spcAft>
              <a:buClr>
                <a:srgbClr val="06629C"/>
              </a:buClr>
              <a:buSzPts val="1400"/>
              <a:buFont typeface="Noto Sans Symbols"/>
              <a:buChar char="▪"/>
            </a:pPr>
            <a:r>
              <a:rPr lang="en-US" b="1" dirty="0">
                <a:solidFill>
                  <a:srgbClr val="06629C"/>
                </a:solidFill>
                <a:latin typeface="Arial"/>
                <a:ea typeface="Arial"/>
                <a:cs typeface="Arial"/>
                <a:sym typeface="Arial"/>
              </a:rPr>
              <a:t>Visualize Changes: </a:t>
            </a:r>
            <a:r>
              <a:rPr lang="en-US" dirty="0">
                <a:solidFill>
                  <a:srgbClr val="06629C"/>
                </a:solidFill>
                <a:latin typeface="Arial"/>
                <a:ea typeface="Arial"/>
                <a:cs typeface="Arial"/>
                <a:sym typeface="Arial"/>
              </a:rPr>
              <a:t>Model various “What If” changes to the policy with Scenario Builder​</a:t>
            </a:r>
            <a:endParaRPr lang="en-US" dirty="0"/>
          </a:p>
          <a:p>
            <a:pPr marL="285750" lvl="0" indent="-196850" algn="l" rtl="0">
              <a:spcBef>
                <a:spcPts val="600"/>
              </a:spcBef>
              <a:spcAft>
                <a:spcPts val="0"/>
              </a:spcAft>
              <a:buClr>
                <a:schemeClr val="dk2"/>
              </a:buClr>
              <a:buSzPts val="1400"/>
              <a:buFont typeface="Noto Sans Symbols"/>
              <a:buNone/>
            </a:pPr>
            <a:endParaRPr lang="en-US" dirty="0">
              <a:solidFill>
                <a:srgbClr val="06629C"/>
              </a:solidFill>
              <a:latin typeface="Arial"/>
              <a:ea typeface="Arial"/>
              <a:cs typeface="Arial"/>
              <a:sym typeface="Arial"/>
            </a:endParaRPr>
          </a:p>
          <a:p>
            <a:pPr marL="285750" lvl="0" indent="-285750" algn="l" rtl="0">
              <a:spcBef>
                <a:spcPts val="600"/>
              </a:spcBef>
              <a:spcAft>
                <a:spcPts val="0"/>
              </a:spcAft>
              <a:buClr>
                <a:srgbClr val="06629C"/>
              </a:buClr>
              <a:buSzPts val="1400"/>
              <a:buFont typeface="Noto Sans Symbols"/>
              <a:buChar char="▪"/>
            </a:pPr>
            <a:r>
              <a:rPr lang="en-US" b="1" dirty="0">
                <a:solidFill>
                  <a:srgbClr val="06629C"/>
                </a:solidFill>
                <a:latin typeface="Arial"/>
                <a:ea typeface="Arial"/>
                <a:cs typeface="Arial"/>
                <a:sym typeface="Arial"/>
              </a:rPr>
              <a:t>Summarize &amp; Share Policy: </a:t>
            </a:r>
            <a:r>
              <a:rPr lang="en-US" dirty="0">
                <a:solidFill>
                  <a:srgbClr val="06629C"/>
                </a:solidFill>
                <a:latin typeface="Arial"/>
                <a:ea typeface="Arial"/>
                <a:cs typeface="Arial"/>
                <a:sym typeface="Arial"/>
              </a:rPr>
              <a:t>Share a simple, consolidated summary directly with clients</a:t>
            </a:r>
            <a:endParaRPr lang="en-US" dirty="0"/>
          </a:p>
          <a:p>
            <a:pPr marL="0" marR="0" lvl="0" indent="0" algn="l" rtl="0">
              <a:lnSpc>
                <a:spcPct val="100000"/>
              </a:lnSpc>
              <a:spcBef>
                <a:spcPts val="600"/>
              </a:spcBef>
              <a:spcAft>
                <a:spcPts val="0"/>
              </a:spcAft>
              <a:buClr>
                <a:schemeClr val="dk2"/>
              </a:buClr>
              <a:buSzPts val="1400"/>
              <a:buFont typeface="Arial"/>
              <a:buNone/>
            </a:pPr>
            <a:endParaRPr lang="en-US" u="sng" dirty="0">
              <a:solidFill>
                <a:srgbClr val="06629C"/>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marR="0" lvl="0" indent="0" algn="l" rtl="0">
              <a:lnSpc>
                <a:spcPct val="100000"/>
              </a:lnSpc>
              <a:spcBef>
                <a:spcPts val="600"/>
              </a:spcBef>
              <a:spcAft>
                <a:spcPts val="0"/>
              </a:spcAft>
              <a:buClr>
                <a:schemeClr val="dk2"/>
              </a:buClr>
              <a:buSzPts val="1400"/>
              <a:buFont typeface="Arial"/>
              <a:buNone/>
            </a:pPr>
            <a:endParaRPr lang="en-US" u="sng" dirty="0">
              <a:solidFill>
                <a:schemeClr val="hlink"/>
              </a:solidFill>
              <a:hlinkClick r:id="rId3"/>
            </a:endParaRPr>
          </a:p>
          <a:p>
            <a:pPr marL="0" lvl="0" indent="0" algn="l" rtl="0">
              <a:spcBef>
                <a:spcPts val="600"/>
              </a:spcBef>
              <a:spcAft>
                <a:spcPts val="0"/>
              </a:spcAft>
              <a:buNone/>
            </a:pPr>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19</a:t>
            </a:fld>
            <a:endParaRPr lang="en-US"/>
          </a:p>
        </p:txBody>
      </p:sp>
    </p:spTree>
    <p:extLst>
      <p:ext uri="{BB962C8B-B14F-4D97-AF65-F5344CB8AC3E}">
        <p14:creationId xmlns:p14="http://schemas.microsoft.com/office/powerpoint/2010/main" val="225868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solidFill>
                  <a:srgbClr val="06629C"/>
                </a:solidFill>
                <a:latin typeface="Arial"/>
                <a:ea typeface="Arial"/>
                <a:cs typeface="Arial"/>
                <a:sym typeface="Arial"/>
              </a:rPr>
              <a:t>OPTIONAL SLIDE</a:t>
            </a:r>
            <a:endParaRPr lang="en-US" dirty="0"/>
          </a:p>
          <a:p>
            <a:pPr marL="0" lvl="0" indent="0" algn="l" rtl="0">
              <a:spcBef>
                <a:spcPts val="600"/>
              </a:spcBef>
              <a:spcAft>
                <a:spcPts val="0"/>
              </a:spcAft>
              <a:buNone/>
            </a:pPr>
            <a:endParaRPr lang="en-US" dirty="0">
              <a:solidFill>
                <a:srgbClr val="06629C"/>
              </a:solidFill>
              <a:latin typeface="Arial"/>
              <a:ea typeface="Arial"/>
              <a:cs typeface="Arial"/>
              <a:sym typeface="Arial"/>
            </a:endParaRPr>
          </a:p>
          <a:p>
            <a:pPr marL="0" lvl="0" indent="0" algn="l" rtl="0">
              <a:spcBef>
                <a:spcPts val="600"/>
              </a:spcBef>
              <a:spcAft>
                <a:spcPts val="0"/>
              </a:spcAft>
              <a:buNone/>
            </a:pPr>
            <a:r>
              <a:rPr lang="en-US" dirty="0">
                <a:solidFill>
                  <a:srgbClr val="06629C"/>
                </a:solidFill>
                <a:latin typeface="Arial"/>
                <a:ea typeface="Arial"/>
                <a:cs typeface="Arial"/>
                <a:sym typeface="Arial"/>
              </a:rPr>
              <a:t>An easy, interactive policy management tool that pulls essential information into one place to help:​</a:t>
            </a:r>
            <a:endParaRPr lang="en-US" dirty="0"/>
          </a:p>
          <a:p>
            <a:pPr marL="0" lvl="0" indent="0" algn="l" rtl="0">
              <a:spcBef>
                <a:spcPts val="600"/>
              </a:spcBef>
              <a:spcAft>
                <a:spcPts val="0"/>
              </a:spcAft>
              <a:buNone/>
            </a:pPr>
            <a:endParaRPr lang="en-US" dirty="0">
              <a:solidFill>
                <a:srgbClr val="06629C"/>
              </a:solidFill>
              <a:latin typeface="Arial"/>
              <a:ea typeface="Arial"/>
              <a:cs typeface="Arial"/>
              <a:sym typeface="Arial"/>
            </a:endParaRPr>
          </a:p>
          <a:p>
            <a:pPr marL="285750" lvl="0" indent="-285750" algn="l" rtl="0">
              <a:spcBef>
                <a:spcPts val="600"/>
              </a:spcBef>
              <a:spcAft>
                <a:spcPts val="0"/>
              </a:spcAft>
              <a:buClr>
                <a:srgbClr val="06629C"/>
              </a:buClr>
              <a:buSzPts val="1400"/>
              <a:buFont typeface="Noto Sans Symbols"/>
              <a:buChar char="▪"/>
            </a:pPr>
            <a:r>
              <a:rPr lang="en-US" b="1" dirty="0">
                <a:solidFill>
                  <a:srgbClr val="06629C"/>
                </a:solidFill>
                <a:latin typeface="Arial"/>
                <a:ea typeface="Arial"/>
                <a:cs typeface="Arial"/>
                <a:sym typeface="Arial"/>
              </a:rPr>
              <a:t>Assess Performance: </a:t>
            </a:r>
            <a:r>
              <a:rPr lang="en-US" dirty="0">
                <a:solidFill>
                  <a:srgbClr val="06629C"/>
                </a:solidFill>
                <a:latin typeface="Arial"/>
                <a:ea typeface="Arial"/>
                <a:cs typeface="Arial"/>
                <a:sym typeface="Arial"/>
              </a:rPr>
              <a:t>Visually compare real-time performance with policy assumptions​</a:t>
            </a:r>
            <a:endParaRPr lang="en-US" dirty="0"/>
          </a:p>
          <a:p>
            <a:pPr marL="285750" lvl="0" indent="-196850" algn="l" rtl="0">
              <a:spcBef>
                <a:spcPts val="600"/>
              </a:spcBef>
              <a:spcAft>
                <a:spcPts val="0"/>
              </a:spcAft>
              <a:buClr>
                <a:schemeClr val="dk2"/>
              </a:buClr>
              <a:buSzPts val="1400"/>
              <a:buFont typeface="Noto Sans Symbols"/>
              <a:buNone/>
            </a:pPr>
            <a:endParaRPr lang="en-US" dirty="0">
              <a:solidFill>
                <a:srgbClr val="06629C"/>
              </a:solidFill>
              <a:latin typeface="Arial"/>
              <a:ea typeface="Arial"/>
              <a:cs typeface="Arial"/>
              <a:sym typeface="Arial"/>
            </a:endParaRPr>
          </a:p>
          <a:p>
            <a:pPr marL="285750" lvl="0" indent="-285750" algn="l" rtl="0">
              <a:spcBef>
                <a:spcPts val="600"/>
              </a:spcBef>
              <a:spcAft>
                <a:spcPts val="0"/>
              </a:spcAft>
              <a:buClr>
                <a:srgbClr val="06629C"/>
              </a:buClr>
              <a:buSzPts val="1400"/>
              <a:buFont typeface="Noto Sans Symbols"/>
              <a:buChar char="▪"/>
            </a:pPr>
            <a:r>
              <a:rPr lang="en-US" b="1" dirty="0">
                <a:solidFill>
                  <a:srgbClr val="06629C"/>
                </a:solidFill>
                <a:latin typeface="Arial"/>
                <a:ea typeface="Arial"/>
                <a:cs typeface="Arial"/>
                <a:sym typeface="Arial"/>
              </a:rPr>
              <a:t>Visualize Changes: </a:t>
            </a:r>
            <a:r>
              <a:rPr lang="en-US" dirty="0">
                <a:solidFill>
                  <a:srgbClr val="06629C"/>
                </a:solidFill>
                <a:latin typeface="Arial"/>
                <a:ea typeface="Arial"/>
                <a:cs typeface="Arial"/>
                <a:sym typeface="Arial"/>
              </a:rPr>
              <a:t>Model various “What If” changes to the policy with Scenario Builder​</a:t>
            </a:r>
            <a:endParaRPr lang="en-US" dirty="0"/>
          </a:p>
          <a:p>
            <a:pPr marL="285750" lvl="0" indent="-196850" algn="l" rtl="0">
              <a:spcBef>
                <a:spcPts val="600"/>
              </a:spcBef>
              <a:spcAft>
                <a:spcPts val="0"/>
              </a:spcAft>
              <a:buClr>
                <a:schemeClr val="dk2"/>
              </a:buClr>
              <a:buSzPts val="1400"/>
              <a:buFont typeface="Noto Sans Symbols"/>
              <a:buNone/>
            </a:pPr>
            <a:endParaRPr lang="en-US" dirty="0">
              <a:solidFill>
                <a:srgbClr val="06629C"/>
              </a:solidFill>
              <a:latin typeface="Arial"/>
              <a:ea typeface="Arial"/>
              <a:cs typeface="Arial"/>
              <a:sym typeface="Arial"/>
            </a:endParaRPr>
          </a:p>
          <a:p>
            <a:pPr marL="285750" lvl="0" indent="-285750" algn="l" rtl="0">
              <a:spcBef>
                <a:spcPts val="600"/>
              </a:spcBef>
              <a:spcAft>
                <a:spcPts val="0"/>
              </a:spcAft>
              <a:buClr>
                <a:srgbClr val="06629C"/>
              </a:buClr>
              <a:buSzPts val="1400"/>
              <a:buFont typeface="Noto Sans Symbols"/>
              <a:buChar char="▪"/>
            </a:pPr>
            <a:r>
              <a:rPr lang="en-US" b="1" dirty="0">
                <a:solidFill>
                  <a:srgbClr val="06629C"/>
                </a:solidFill>
                <a:latin typeface="Arial"/>
                <a:ea typeface="Arial"/>
                <a:cs typeface="Arial"/>
                <a:sym typeface="Arial"/>
              </a:rPr>
              <a:t>Summarize &amp; Share Policy: </a:t>
            </a:r>
            <a:r>
              <a:rPr lang="en-US" dirty="0">
                <a:solidFill>
                  <a:srgbClr val="06629C"/>
                </a:solidFill>
                <a:latin typeface="Arial"/>
                <a:ea typeface="Arial"/>
                <a:cs typeface="Arial"/>
                <a:sym typeface="Arial"/>
              </a:rPr>
              <a:t>Share a simple, consolidated summary directly with clients</a:t>
            </a:r>
            <a:endParaRPr lang="en-US" dirty="0"/>
          </a:p>
          <a:p>
            <a:pPr marL="0" marR="0" lvl="0" indent="0" algn="l" rtl="0">
              <a:lnSpc>
                <a:spcPct val="100000"/>
              </a:lnSpc>
              <a:spcBef>
                <a:spcPts val="600"/>
              </a:spcBef>
              <a:spcAft>
                <a:spcPts val="0"/>
              </a:spcAft>
              <a:buClr>
                <a:schemeClr val="dk2"/>
              </a:buClr>
              <a:buSzPts val="1400"/>
              <a:buFont typeface="Arial"/>
              <a:buNone/>
            </a:pPr>
            <a:endParaRPr lang="en-US" u="sng" dirty="0">
              <a:solidFill>
                <a:srgbClr val="06629C"/>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marR="0" lvl="0" indent="0" algn="l" rtl="0">
              <a:lnSpc>
                <a:spcPct val="100000"/>
              </a:lnSpc>
              <a:spcBef>
                <a:spcPts val="600"/>
              </a:spcBef>
              <a:spcAft>
                <a:spcPts val="0"/>
              </a:spcAft>
              <a:buClr>
                <a:schemeClr val="dk2"/>
              </a:buClr>
              <a:buSzPts val="1400"/>
              <a:buFont typeface="Arial"/>
              <a:buNone/>
            </a:pPr>
            <a:endParaRPr lang="en-US" u="sng" dirty="0">
              <a:solidFill>
                <a:schemeClr val="hlink"/>
              </a:solidFill>
              <a:hlinkClick r:id="rId3"/>
            </a:endParaRPr>
          </a:p>
          <a:p>
            <a:pPr marL="0" lvl="0" indent="0" algn="l" rtl="0">
              <a:spcBef>
                <a:spcPts val="600"/>
              </a:spcBef>
              <a:spcAft>
                <a:spcPts val="0"/>
              </a:spcAft>
              <a:buNone/>
            </a:pPr>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20</a:t>
            </a:fld>
            <a:endParaRPr lang="en-US"/>
          </a:p>
        </p:txBody>
      </p:sp>
    </p:spTree>
    <p:extLst>
      <p:ext uri="{BB962C8B-B14F-4D97-AF65-F5344CB8AC3E}">
        <p14:creationId xmlns:p14="http://schemas.microsoft.com/office/powerpoint/2010/main" val="2610434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c1786f8f54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c1786f8f54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sym typeface="Calibri"/>
              </a:rPr>
              <a:t>We’ve seen product evolution right in our own homes. Over the years, telephones have evolved from rotary, corded phones, to today’s sleek, high-resolution video calls. You not only have more options, you have more flexibility over when and how you communicate with people.</a:t>
            </a:r>
            <a:br>
              <a:rPr lang="en-US" dirty="0">
                <a:latin typeface="Calibri"/>
                <a:ea typeface="Calibri"/>
                <a:cs typeface="Calibri"/>
                <a:sym typeface="Calibri"/>
              </a:rPr>
            </a:br>
            <a:br>
              <a:rPr lang="en-US" dirty="0">
                <a:latin typeface="Calibri"/>
                <a:ea typeface="Calibri"/>
                <a:cs typeface="Calibri"/>
                <a:sym typeface="Calibri"/>
              </a:rPr>
            </a:br>
            <a:r>
              <a:rPr lang="en-US" dirty="0">
                <a:latin typeface="Calibri"/>
                <a:ea typeface="Calibri"/>
                <a:cs typeface="Calibri"/>
                <a:sym typeface="Calibri"/>
              </a:rPr>
              <a:t>We’ve also seen increased options, and flexibility, in investments—and in life insurance. </a:t>
            </a:r>
            <a:r>
              <a:rPr lang="en-US" b="1" dirty="0">
                <a:latin typeface="Calibri"/>
                <a:ea typeface="Calibri"/>
                <a:cs typeface="Calibri"/>
                <a:sym typeface="Calibri"/>
              </a:rPr>
              <a:t>[Click.]</a:t>
            </a:r>
            <a:endParaRPr lang="en-US" dirty="0">
              <a:latin typeface="Calibri"/>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5</a:t>
            </a:fld>
            <a:endParaRPr lang="en-US"/>
          </a:p>
        </p:txBody>
      </p:sp>
    </p:spTree>
    <p:extLst>
      <p:ext uri="{BB962C8B-B14F-4D97-AF65-F5344CB8AC3E}">
        <p14:creationId xmlns:p14="http://schemas.microsoft.com/office/powerpoint/2010/main" val="1714871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sym typeface="Calibri"/>
              </a:rPr>
              <a:t>Investing has also been transformed by innovation and technology. Options have expanded, from stocks and bonds to mutual funds, ETFs, variable subaccounts, and index funds. There’s more flexibility, and more customizable options, than ever before.</a:t>
            </a:r>
            <a:br>
              <a:rPr lang="en-US" dirty="0">
                <a:latin typeface="Calibri"/>
                <a:ea typeface="Calibri"/>
                <a:cs typeface="Calibri"/>
                <a:sym typeface="Calibri"/>
              </a:rPr>
            </a:br>
            <a:br>
              <a:rPr lang="en-US" dirty="0">
                <a:latin typeface="Calibri"/>
                <a:ea typeface="Calibri"/>
                <a:cs typeface="Calibri"/>
                <a:sym typeface="Calibri"/>
              </a:rPr>
            </a:br>
            <a:r>
              <a:rPr lang="en-US" dirty="0">
                <a:latin typeface="Calibri"/>
                <a:ea typeface="Calibri"/>
                <a:cs typeface="Calibri"/>
                <a:sym typeface="Calibri"/>
              </a:rPr>
              <a:t>Life insurance has evolved from simple, less flexible Term and Whole Life policies to more customizable Universal Life and Variable Universal Life products and Indexed VULs. These products have underlying investments that are similar to the type clients have been investing in all along—but with the additional advantage of living and death benefits offered by life insurance.</a:t>
            </a:r>
            <a:br>
              <a:rPr lang="en-US" dirty="0">
                <a:latin typeface="Calibri"/>
                <a:ea typeface="Calibri"/>
                <a:cs typeface="Calibri"/>
                <a:sym typeface="Calibri"/>
              </a:rPr>
            </a:br>
            <a:br>
              <a:rPr lang="en-US" dirty="0">
                <a:latin typeface="Calibri"/>
                <a:ea typeface="Calibri"/>
                <a:cs typeface="Calibri"/>
                <a:sym typeface="Calibri"/>
              </a:rPr>
            </a:br>
            <a:r>
              <a:rPr lang="en-US" dirty="0">
                <a:latin typeface="Calibri"/>
                <a:ea typeface="Calibri"/>
                <a:cs typeface="Calibri"/>
                <a:sym typeface="Calibri"/>
              </a:rPr>
              <a:t>And we are continuing to innovate our life insurance products. For instance, we now offer an indexed VUL product that, in addition to providing a death benefit, also offers cash value growth potential through underlying investment options and index crediting strategies. </a:t>
            </a:r>
            <a:br>
              <a:rPr lang="en-US" dirty="0">
                <a:latin typeface="Calibri"/>
                <a:ea typeface="Calibri"/>
                <a:cs typeface="Calibri"/>
                <a:sym typeface="Calibri"/>
              </a:rPr>
            </a:br>
            <a:br>
              <a:rPr lang="en-US" dirty="0">
                <a:latin typeface="Calibri"/>
                <a:ea typeface="Calibri"/>
                <a:cs typeface="Calibri"/>
                <a:sym typeface="Calibri"/>
              </a:rPr>
            </a:br>
            <a:r>
              <a:rPr lang="en-US" dirty="0">
                <a:latin typeface="Calibri"/>
                <a:ea typeface="Calibri"/>
                <a:cs typeface="Calibri"/>
                <a:sym typeface="Calibri"/>
              </a:rPr>
              <a:t>In addition, a new generation of riders allows you to tailor a policy to each client’s particular needs. </a:t>
            </a:r>
            <a:br>
              <a:rPr lang="en-US" dirty="0">
                <a:latin typeface="Calibri"/>
                <a:ea typeface="Calibri"/>
                <a:cs typeface="Calibri"/>
                <a:sym typeface="Calibri"/>
              </a:rPr>
            </a:br>
            <a:br>
              <a:rPr lang="en-US" dirty="0">
                <a:latin typeface="Calibri"/>
                <a:ea typeface="Calibri"/>
                <a:cs typeface="Calibri"/>
                <a:sym typeface="Calibri"/>
              </a:rPr>
            </a:br>
            <a:r>
              <a:rPr lang="en-US" dirty="0">
                <a:latin typeface="Calibri"/>
                <a:ea typeface="Calibri"/>
                <a:cs typeface="Calibri"/>
                <a:sym typeface="Calibri"/>
              </a:rPr>
              <a:t>Let’s take a closer look at how things have changed.</a:t>
            </a:r>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6</a:t>
            </a:fld>
            <a:endParaRPr lang="en-US"/>
          </a:p>
        </p:txBody>
      </p:sp>
    </p:spTree>
    <p:extLst>
      <p:ext uri="{BB962C8B-B14F-4D97-AF65-F5344CB8AC3E}">
        <p14:creationId xmlns:p14="http://schemas.microsoft.com/office/powerpoint/2010/main" val="242041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Some things about life insurance haven’t changed, like the death benefit and the potential, with some policies, for cash accumulation. But a lot </a:t>
            </a:r>
            <a:r>
              <a:rPr lang="en-US" i="1" dirty="0"/>
              <a:t>has</a:t>
            </a:r>
            <a:r>
              <a:rPr lang="en-US" dirty="0"/>
              <a:t> changed.</a:t>
            </a:r>
          </a:p>
          <a:p>
            <a:pPr marL="0" lvl="0" indent="0" algn="l" rtl="0">
              <a:spcBef>
                <a:spcPts val="600"/>
              </a:spcBef>
              <a:spcAft>
                <a:spcPts val="0"/>
              </a:spcAft>
              <a:buNone/>
            </a:pPr>
            <a:endParaRPr lang="en-US" dirty="0"/>
          </a:p>
          <a:p>
            <a:pPr marL="0" lvl="0" indent="0" algn="l" rtl="0">
              <a:spcBef>
                <a:spcPts val="600"/>
              </a:spcBef>
              <a:spcAft>
                <a:spcPts val="0"/>
              </a:spcAft>
              <a:buNone/>
            </a:pPr>
            <a:r>
              <a:rPr lang="en-US" b="1" dirty="0"/>
              <a:t>Medical exam required &gt; Enhanced underwriting for eligible customers</a:t>
            </a:r>
            <a:br>
              <a:rPr lang="en-US" dirty="0"/>
            </a:br>
            <a:r>
              <a:rPr lang="en-US" dirty="0"/>
              <a:t>There used to be an intrusive medical exam required, but now many customers can be fast-tracked with enhanced underwriting and just answer a few questions. </a:t>
            </a:r>
          </a:p>
          <a:p>
            <a:pPr marL="0" lvl="0" indent="0" algn="l" rtl="0">
              <a:spcBef>
                <a:spcPts val="600"/>
              </a:spcBef>
              <a:spcAft>
                <a:spcPts val="0"/>
              </a:spcAft>
              <a:buNone/>
            </a:pPr>
            <a:endParaRPr lang="en-US" sz="1100" b="0" i="0" dirty="0">
              <a:solidFill>
                <a:srgbClr val="1A1D1E"/>
              </a:solidFill>
              <a:latin typeface="Open Sans"/>
              <a:ea typeface="Open Sans"/>
              <a:cs typeface="Open Sans"/>
              <a:sym typeface="Open Sans"/>
            </a:endParaRPr>
          </a:p>
          <a:p>
            <a:pPr marL="0" lvl="0" indent="0" algn="l" rtl="0">
              <a:spcBef>
                <a:spcPts val="600"/>
              </a:spcBef>
              <a:spcAft>
                <a:spcPts val="0"/>
              </a:spcAft>
              <a:buNone/>
            </a:pPr>
            <a:r>
              <a:rPr lang="en-US" b="1" dirty="0"/>
              <a:t>Set premium schedule &gt; Flexible premium payments</a:t>
            </a:r>
            <a:endParaRPr lang="en-US" dirty="0"/>
          </a:p>
          <a:p>
            <a:pPr marL="0" lvl="0" indent="0" algn="l" rtl="0">
              <a:spcBef>
                <a:spcPts val="600"/>
              </a:spcBef>
              <a:spcAft>
                <a:spcPts val="0"/>
              </a:spcAft>
              <a:buClr>
                <a:schemeClr val="dk2"/>
              </a:buClr>
              <a:buSzPts val="1400"/>
              <a:buFont typeface="Arial"/>
              <a:buNone/>
            </a:pPr>
            <a:r>
              <a:rPr lang="en-US" dirty="0"/>
              <a:t>Historically many policies limited the options clients had when it comes to paying premiums. But with the introduction of newer, more flexible Universal Life policies, clients have more options than ever before. </a:t>
            </a:r>
          </a:p>
          <a:p>
            <a:pPr marL="0" lvl="0" indent="0" algn="l" rtl="0">
              <a:spcBef>
                <a:spcPts val="600"/>
              </a:spcBef>
              <a:spcAft>
                <a:spcPts val="0"/>
              </a:spcAft>
              <a:buNone/>
            </a:pPr>
            <a:endParaRPr lang="en-US" sz="1100" b="0" i="0" dirty="0">
              <a:solidFill>
                <a:srgbClr val="1A1D1E"/>
              </a:solidFill>
              <a:latin typeface="Open Sans"/>
              <a:ea typeface="Open Sans"/>
              <a:cs typeface="Open Sans"/>
              <a:sym typeface="Open Sans"/>
            </a:endParaRPr>
          </a:p>
          <a:p>
            <a:pPr marL="0" lvl="0" indent="0" algn="l" rtl="0">
              <a:spcBef>
                <a:spcPts val="600"/>
              </a:spcBef>
              <a:spcAft>
                <a:spcPts val="0"/>
              </a:spcAft>
              <a:buNone/>
            </a:pPr>
            <a:r>
              <a:rPr lang="en-US" b="1" dirty="0"/>
              <a:t>One-size-fits-all coverage &gt; Custom policies with riders</a:t>
            </a:r>
            <a:endParaRPr lang="en-US" dirty="0"/>
          </a:p>
          <a:p>
            <a:pPr marL="0" marR="0" lvl="0" indent="0" algn="l" rtl="0">
              <a:lnSpc>
                <a:spcPct val="100000"/>
              </a:lnSpc>
              <a:spcBef>
                <a:spcPts val="600"/>
              </a:spcBef>
              <a:spcAft>
                <a:spcPts val="0"/>
              </a:spcAft>
              <a:buClr>
                <a:schemeClr val="dk2"/>
              </a:buClr>
              <a:buSzPts val="1400"/>
              <a:buFont typeface="Arial"/>
              <a:buNone/>
            </a:pPr>
            <a:r>
              <a:rPr lang="en-US" dirty="0"/>
              <a:t>Riders allow you to tailor a policy to each client’s particular needs, such as providing benefits if they become chronically ill or disabled, or need additional death benefits, cash value, or wealth transfer strategies. Some policy riders let the customer split the policy into two individual policies in the event of divorce or if the unlimited marital deduction is repealed. </a:t>
            </a:r>
          </a:p>
          <a:p>
            <a:pPr marL="0" marR="0" lvl="0" indent="0" algn="l" rtl="0">
              <a:lnSpc>
                <a:spcPct val="100000"/>
              </a:lnSpc>
              <a:spcBef>
                <a:spcPts val="600"/>
              </a:spcBef>
              <a:spcAft>
                <a:spcPts val="0"/>
              </a:spcAft>
              <a:buClr>
                <a:schemeClr val="dk2"/>
              </a:buClr>
              <a:buSzPts val="1400"/>
              <a:buFont typeface="Arial"/>
              <a:buNone/>
            </a:pPr>
            <a:br>
              <a:rPr lang="en-US" dirty="0"/>
            </a:br>
            <a:r>
              <a:rPr lang="en-US" b="1" dirty="0"/>
              <a:t>Limited living benefits &gt; Chronic illness benefits</a:t>
            </a:r>
            <a:endParaRPr lang="en-US" dirty="0"/>
          </a:p>
          <a:p>
            <a:pPr marL="0" lvl="0" indent="0" algn="l" rtl="0">
              <a:spcBef>
                <a:spcPts val="600"/>
              </a:spcBef>
              <a:spcAft>
                <a:spcPts val="0"/>
              </a:spcAft>
              <a:buNone/>
            </a:pPr>
            <a:r>
              <a:rPr lang="en-US" dirty="0"/>
              <a:t>When clients add the </a:t>
            </a:r>
            <a:r>
              <a:rPr lang="en-US" dirty="0" err="1"/>
              <a:t>BenefitAccess</a:t>
            </a:r>
            <a:r>
              <a:rPr lang="en-US" dirty="0"/>
              <a:t> Rider to one of our permanent life insurance policies, they get death benefit protection, plus the ability to accelerate up to 100% of the death benefit if they are faced with a chronic or terminal illness and meet the rider terms. This is particularly important since 7 in 10 people who are age 65 will experience a chronic illness or disability. (Source: U.S. Department of Health and Human Services.)</a:t>
            </a:r>
          </a:p>
          <a:p>
            <a:pPr marL="0" lvl="0" indent="0" algn="l" rtl="0">
              <a:spcBef>
                <a:spcPts val="600"/>
              </a:spcBef>
              <a:spcAft>
                <a:spcPts val="0"/>
              </a:spcAft>
              <a:buNone/>
            </a:pPr>
            <a:endParaRPr lang="en-US" b="0" i="0" dirty="0">
              <a:solidFill>
                <a:srgbClr val="1A1D1E"/>
              </a:solidFill>
              <a:latin typeface="Open Sans"/>
              <a:ea typeface="Open Sans"/>
              <a:cs typeface="Open Sans"/>
              <a:sym typeface="Open Sans"/>
            </a:endParaRPr>
          </a:p>
          <a:p>
            <a:pPr marL="0" lvl="0" indent="0" algn="l" rtl="0">
              <a:spcBef>
                <a:spcPts val="600"/>
              </a:spcBef>
              <a:spcAft>
                <a:spcPts val="0"/>
              </a:spcAft>
              <a:buNone/>
            </a:pPr>
            <a:r>
              <a:rPr lang="en-US" b="1" dirty="0"/>
              <a:t>Paper applications &gt; </a:t>
            </a:r>
            <a:r>
              <a:rPr lang="en-US" b="1" dirty="0" err="1"/>
              <a:t>eCapabilities</a:t>
            </a:r>
            <a:r>
              <a:rPr lang="en-US" b="1" dirty="0"/>
              <a:t> /eSignatures</a:t>
            </a:r>
            <a:endParaRPr lang="en-US" dirty="0"/>
          </a:p>
          <a:p>
            <a:pPr marL="0" lvl="0" indent="0" algn="l" rtl="0">
              <a:spcBef>
                <a:spcPts val="600"/>
              </a:spcBef>
              <a:spcAft>
                <a:spcPts val="0"/>
              </a:spcAft>
              <a:buNone/>
            </a:pPr>
            <a:r>
              <a:rPr lang="en-US" dirty="0"/>
              <a:t>Our </a:t>
            </a:r>
            <a:r>
              <a:rPr lang="en-US" dirty="0" err="1"/>
              <a:t>eCapabilities</a:t>
            </a:r>
            <a:r>
              <a:rPr lang="en-US" dirty="0"/>
              <a:t> make the life insurance application process an average of 4 days faster.</a:t>
            </a:r>
          </a:p>
          <a:p>
            <a:pPr marL="0" lvl="0" indent="0" algn="l" rtl="0">
              <a:spcBef>
                <a:spcPts val="600"/>
              </a:spcBef>
              <a:spcAft>
                <a:spcPts val="0"/>
              </a:spcAft>
              <a:buNone/>
            </a:pPr>
            <a:endParaRPr lang="en-US" dirty="0"/>
          </a:p>
          <a:p>
            <a:pPr marL="0" lvl="0" indent="0" algn="l" rtl="0">
              <a:spcBef>
                <a:spcPts val="600"/>
              </a:spcBef>
              <a:spcAft>
                <a:spcPts val="0"/>
              </a:spcAft>
              <a:buNone/>
            </a:pPr>
            <a:endParaRPr lang="en-US" dirty="0"/>
          </a:p>
          <a:p>
            <a:pPr marL="0" lvl="0" indent="0" algn="l" rtl="0">
              <a:spcBef>
                <a:spcPts val="600"/>
              </a:spcBef>
              <a:spcAft>
                <a:spcPts val="0"/>
              </a:spcAft>
              <a:buNone/>
            </a:pPr>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7</a:t>
            </a:fld>
            <a:endParaRPr lang="en-US"/>
          </a:p>
        </p:txBody>
      </p:sp>
    </p:spTree>
    <p:extLst>
      <p:ext uri="{BB962C8B-B14F-4D97-AF65-F5344CB8AC3E}">
        <p14:creationId xmlns:p14="http://schemas.microsoft.com/office/powerpoint/2010/main" val="2181620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2"/>
              </a:buClr>
              <a:buSzPts val="1400"/>
              <a:buFont typeface="Arial"/>
              <a:buNone/>
            </a:pPr>
            <a:r>
              <a:rPr lang="en-US" dirty="0"/>
              <a:t>Now that we understand how life insurance has evolved over time, let’s discuss life events that can cause a change in a client’s protection needs, and the benefits of doing policy reviews. We’ll also look at a case study.</a:t>
            </a:r>
          </a:p>
          <a:p>
            <a:pPr marL="0" lvl="0" indent="0" algn="l" rtl="0">
              <a:spcBef>
                <a:spcPts val="60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8</a:t>
            </a:fld>
            <a:endParaRPr lang="en-US"/>
          </a:p>
        </p:txBody>
      </p:sp>
    </p:spTree>
    <p:extLst>
      <p:ext uri="{BB962C8B-B14F-4D97-AF65-F5344CB8AC3E}">
        <p14:creationId xmlns:p14="http://schemas.microsoft.com/office/powerpoint/2010/main" val="3557875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2"/>
              </a:buClr>
              <a:buSzPts val="1400"/>
              <a:buFont typeface="Arial"/>
              <a:buNone/>
            </a:pPr>
            <a:r>
              <a:rPr lang="en-US" dirty="0"/>
              <a:t>Life changes happen, and when they do, the client’s protection needs will change as well. Here are some examples of life events that may warrant a conversation surrounding the client’s protection strategy—they may need more (or less) coverage, or a different type of policy. </a:t>
            </a:r>
          </a:p>
          <a:p>
            <a:pPr marL="285750" lvl="0" indent="-285750" algn="l" rtl="0">
              <a:spcBef>
                <a:spcPts val="0"/>
              </a:spcBef>
              <a:spcAft>
                <a:spcPts val="0"/>
              </a:spcAft>
              <a:buClr>
                <a:schemeClr val="dk2"/>
              </a:buClr>
              <a:buSzPts val="1400"/>
              <a:buFont typeface="Noto Sans Symbols"/>
              <a:buChar char="▪"/>
            </a:pPr>
            <a:r>
              <a:rPr lang="en-US" dirty="0"/>
              <a:t>Marriage or divorce</a:t>
            </a:r>
          </a:p>
          <a:p>
            <a:pPr marL="285750" lvl="0" indent="-285750" algn="l" rtl="0">
              <a:spcBef>
                <a:spcPts val="0"/>
              </a:spcBef>
              <a:spcAft>
                <a:spcPts val="0"/>
              </a:spcAft>
              <a:buClr>
                <a:schemeClr val="dk2"/>
              </a:buClr>
              <a:buSzPts val="1400"/>
              <a:buFont typeface="Noto Sans Symbols"/>
              <a:buChar char="▪"/>
            </a:pPr>
            <a:r>
              <a:rPr lang="en-US" dirty="0"/>
              <a:t>Buying a home</a:t>
            </a:r>
          </a:p>
          <a:p>
            <a:pPr marL="285750" lvl="0" indent="-285750" algn="l" rtl="0">
              <a:spcBef>
                <a:spcPts val="0"/>
              </a:spcBef>
              <a:spcAft>
                <a:spcPts val="0"/>
              </a:spcAft>
              <a:buClr>
                <a:schemeClr val="dk2"/>
              </a:buClr>
              <a:buSzPts val="1400"/>
              <a:buFont typeface="Noto Sans Symbols"/>
              <a:buChar char="▪"/>
            </a:pPr>
            <a:r>
              <a:rPr lang="en-US" dirty="0"/>
              <a:t>New baby</a:t>
            </a:r>
          </a:p>
          <a:p>
            <a:pPr marL="285750" lvl="0" indent="-285750" algn="l" rtl="0">
              <a:spcBef>
                <a:spcPts val="0"/>
              </a:spcBef>
              <a:spcAft>
                <a:spcPts val="0"/>
              </a:spcAft>
              <a:buClr>
                <a:schemeClr val="dk2"/>
              </a:buClr>
              <a:buSzPts val="1400"/>
              <a:buFont typeface="Noto Sans Symbols"/>
              <a:buChar char="▪"/>
            </a:pPr>
            <a:r>
              <a:rPr lang="en-US" dirty="0"/>
              <a:t>Changing jobs</a:t>
            </a:r>
          </a:p>
          <a:p>
            <a:pPr marL="285750" lvl="0" indent="-285750" algn="l" rtl="0">
              <a:spcBef>
                <a:spcPts val="0"/>
              </a:spcBef>
              <a:spcAft>
                <a:spcPts val="0"/>
              </a:spcAft>
              <a:buClr>
                <a:schemeClr val="dk2"/>
              </a:buClr>
              <a:buSzPts val="1400"/>
              <a:buFont typeface="Noto Sans Symbols"/>
              <a:buChar char="▪"/>
            </a:pPr>
            <a:r>
              <a:rPr lang="en-US" dirty="0"/>
              <a:t>Starting or selling a business</a:t>
            </a:r>
          </a:p>
          <a:p>
            <a:pPr marL="285750" lvl="0" indent="-285750" algn="l" rtl="0">
              <a:spcBef>
                <a:spcPts val="0"/>
              </a:spcBef>
              <a:spcAft>
                <a:spcPts val="0"/>
              </a:spcAft>
              <a:buClr>
                <a:schemeClr val="dk2"/>
              </a:buClr>
              <a:buSzPts val="1400"/>
              <a:buFont typeface="Noto Sans Symbols"/>
              <a:buChar char="▪"/>
            </a:pPr>
            <a:r>
              <a:rPr lang="en-US" dirty="0"/>
              <a:t>Retirement</a:t>
            </a:r>
          </a:p>
          <a:p>
            <a:pPr marL="0" lvl="0" indent="0" algn="l" rtl="0">
              <a:spcBef>
                <a:spcPts val="0"/>
              </a:spcBef>
              <a:spcAft>
                <a:spcPts val="0"/>
              </a:spcAft>
              <a:buNone/>
            </a:pPr>
            <a:endParaRPr lang="en-US" dirty="0"/>
          </a:p>
          <a:p>
            <a:pPr marL="0" lvl="0" indent="0" algn="l" rtl="0">
              <a:spcBef>
                <a:spcPts val="600"/>
              </a:spcBef>
              <a:spcAft>
                <a:spcPts val="0"/>
              </a:spcAft>
              <a:buNone/>
            </a:pPr>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9</a:t>
            </a:fld>
            <a:endParaRPr lang="en-US"/>
          </a:p>
        </p:txBody>
      </p:sp>
    </p:spTree>
    <p:extLst>
      <p:ext uri="{BB962C8B-B14F-4D97-AF65-F5344CB8AC3E}">
        <p14:creationId xmlns:p14="http://schemas.microsoft.com/office/powerpoint/2010/main" val="2096668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Now that we went over some life events that may change a client’s protection goals, let’s talk about some benefits of policy review.</a:t>
            </a:r>
          </a:p>
          <a:p>
            <a:pPr marL="0" lvl="0" indent="0" algn="l" rtl="0">
              <a:spcBef>
                <a:spcPts val="0"/>
              </a:spcBef>
              <a:spcAft>
                <a:spcPts val="0"/>
              </a:spcAft>
              <a:buNone/>
            </a:pPr>
            <a:r>
              <a:rPr lang="en-US" dirty="0"/>
              <a:t>Doing a policy review gives you the opportunity to meet with clients and discover how their needs have changed over time.</a:t>
            </a:r>
          </a:p>
          <a:p>
            <a:pPr marL="0" lvl="0" indent="0" algn="l" rtl="0">
              <a:spcBef>
                <a:spcPts val="600"/>
              </a:spcBef>
              <a:spcAft>
                <a:spcPts val="0"/>
              </a:spcAft>
              <a:buNone/>
            </a:pPr>
            <a:r>
              <a:rPr lang="en-US" dirty="0"/>
              <a:t>A few examples of changes that may need to be made on the existing contract:</a:t>
            </a:r>
          </a:p>
          <a:p>
            <a:pPr marL="0" lvl="0" indent="0" algn="l" rtl="0">
              <a:spcBef>
                <a:spcPts val="600"/>
              </a:spcBef>
              <a:spcAft>
                <a:spcPts val="0"/>
              </a:spcAft>
              <a:buNone/>
            </a:pPr>
            <a:r>
              <a:rPr lang="en-US" dirty="0"/>
              <a:t>	Beneficiary Change</a:t>
            </a:r>
          </a:p>
          <a:p>
            <a:pPr marL="0" lvl="0" indent="0" algn="l" rtl="0">
              <a:spcBef>
                <a:spcPts val="600"/>
              </a:spcBef>
              <a:spcAft>
                <a:spcPts val="0"/>
              </a:spcAft>
              <a:buNone/>
            </a:pPr>
            <a:r>
              <a:rPr lang="en-US" dirty="0"/>
              <a:t>	Ownership Change</a:t>
            </a:r>
          </a:p>
          <a:p>
            <a:pPr marL="0" lvl="0" indent="0" algn="l" rtl="0">
              <a:spcBef>
                <a:spcPts val="600"/>
              </a:spcBef>
              <a:spcAft>
                <a:spcPts val="0"/>
              </a:spcAft>
              <a:buNone/>
            </a:pPr>
            <a:r>
              <a:rPr lang="en-US" dirty="0"/>
              <a:t>	Review performance and see if it would make sense to change subaccounts</a:t>
            </a:r>
          </a:p>
          <a:p>
            <a:pPr marL="0" lvl="0" indent="0" algn="l" rtl="0">
              <a:spcBef>
                <a:spcPts val="600"/>
              </a:spcBef>
              <a:spcAft>
                <a:spcPts val="0"/>
              </a:spcAft>
              <a:buNone/>
            </a:pPr>
            <a:endParaRPr lang="en-US" dirty="0"/>
          </a:p>
          <a:p>
            <a:pPr marL="0" lvl="0" indent="0" algn="l" rtl="0">
              <a:spcBef>
                <a:spcPts val="600"/>
              </a:spcBef>
              <a:spcAft>
                <a:spcPts val="0"/>
              </a:spcAft>
              <a:buNone/>
            </a:pPr>
            <a:r>
              <a:rPr lang="en-US" dirty="0"/>
              <a:t>During your client conversations, you may find out that their needs have changed. For example, you may find out that they are trying to find alternative options to save for retirement, or that they are spending a lot of time taking care of their mother-in-law who has a chronic illness. This will allow you to propose a solution that satisfies those new needs.</a:t>
            </a:r>
          </a:p>
          <a:p>
            <a:pPr marL="0" lvl="0" indent="0" algn="l" rtl="0">
              <a:spcBef>
                <a:spcPts val="600"/>
              </a:spcBef>
              <a:spcAft>
                <a:spcPts val="0"/>
              </a:spcAft>
              <a:buNone/>
            </a:pPr>
            <a:endParaRPr lang="en-US" dirty="0"/>
          </a:p>
          <a:p>
            <a:pPr marL="0" lvl="0" indent="0" algn="l" rtl="0">
              <a:spcBef>
                <a:spcPts val="600"/>
              </a:spcBef>
              <a:spcAft>
                <a:spcPts val="0"/>
              </a:spcAft>
              <a:buNone/>
            </a:pPr>
            <a:r>
              <a:rPr lang="en-US" dirty="0"/>
              <a:t>Next, let’s take a look at a few conversation starters you can use with clients.</a:t>
            </a:r>
          </a:p>
          <a:p>
            <a:pPr marL="0" lvl="0" indent="0" algn="l" rtl="0">
              <a:spcBef>
                <a:spcPts val="600"/>
              </a:spcBef>
              <a:spcAft>
                <a:spcPts val="0"/>
              </a:spcAft>
              <a:buNone/>
            </a:pPr>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10</a:t>
            </a:fld>
            <a:endParaRPr lang="en-US"/>
          </a:p>
        </p:txBody>
      </p:sp>
    </p:spTree>
    <p:extLst>
      <p:ext uri="{BB962C8B-B14F-4D97-AF65-F5344CB8AC3E}">
        <p14:creationId xmlns:p14="http://schemas.microsoft.com/office/powerpoint/2010/main" val="609566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2"/>
              </a:buClr>
              <a:buSzPts val="1400"/>
              <a:buFont typeface="Arial"/>
              <a:buNone/>
            </a:pPr>
            <a:r>
              <a:rPr lang="en-US"/>
              <a:t>Once you know what protection clients and prospects have, and learn about their goals and unresolved concerns, asking a few pointed questions can help lead you toward a solution. Here are a few you can adapt for use in your practice. </a:t>
            </a:r>
          </a:p>
          <a:p>
            <a:pPr marL="0" lvl="0" indent="0" algn="l" rtl="0">
              <a:spcBef>
                <a:spcPts val="600"/>
              </a:spcBef>
              <a:spcAft>
                <a:spcPts val="0"/>
              </a:spcAft>
              <a:buNone/>
            </a:pPr>
            <a:br>
              <a:rPr lang="en-US"/>
            </a:br>
            <a:r>
              <a:rPr lang="en-US"/>
              <a:t>[Read slide.]</a:t>
            </a:r>
          </a:p>
          <a:p>
            <a:pPr marL="0" lvl="0" indent="0" algn="l" rtl="0">
              <a:spcBef>
                <a:spcPts val="600"/>
              </a:spcBef>
              <a:spcAft>
                <a:spcPts val="0"/>
              </a:spcAft>
              <a:buNone/>
            </a:pPr>
            <a:endParaRPr lang="en-US" b="1"/>
          </a:p>
        </p:txBody>
      </p:sp>
      <p:sp>
        <p:nvSpPr>
          <p:cNvPr id="4" name="Slide Number Placeholder 3"/>
          <p:cNvSpPr>
            <a:spLocks noGrp="1"/>
          </p:cNvSpPr>
          <p:nvPr>
            <p:ph type="sldNum" sz="quarter" idx="5"/>
          </p:nvPr>
        </p:nvSpPr>
        <p:spPr/>
        <p:txBody>
          <a:bodyPr/>
          <a:lstStyle/>
          <a:p>
            <a:fld id="{8371C1C1-985D-4916-8488-7563869E36F5}" type="slidenum">
              <a:rPr lang="en-US" smtClean="0"/>
              <a:t>11</a:t>
            </a:fld>
            <a:endParaRPr lang="en-US"/>
          </a:p>
        </p:txBody>
      </p:sp>
    </p:spTree>
    <p:extLst>
      <p:ext uri="{BB962C8B-B14F-4D97-AF65-F5344CB8AC3E}">
        <p14:creationId xmlns:p14="http://schemas.microsoft.com/office/powerpoint/2010/main" val="983123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2"/>
              </a:buClr>
              <a:buSzPts val="1400"/>
              <a:buFont typeface="Arial"/>
              <a:buNone/>
            </a:pPr>
            <a:r>
              <a:rPr lang="en-US" dirty="0"/>
              <a:t>OPTIONAL SLIDE</a:t>
            </a:r>
          </a:p>
          <a:p>
            <a:pPr marL="0" lvl="0" indent="0" algn="l" rtl="0">
              <a:spcBef>
                <a:spcPts val="600"/>
              </a:spcBef>
              <a:spcAft>
                <a:spcPts val="0"/>
              </a:spcAft>
              <a:buNone/>
            </a:pPr>
            <a:endParaRPr lang="en-US" dirty="0"/>
          </a:p>
          <a:p>
            <a:pPr marL="0" lvl="0" indent="0" algn="l" rtl="0">
              <a:spcBef>
                <a:spcPts val="600"/>
              </a:spcBef>
              <a:spcAft>
                <a:spcPts val="0"/>
              </a:spcAft>
              <a:buNone/>
            </a:pPr>
            <a:r>
              <a:rPr lang="en-US" dirty="0"/>
              <a:t>For this case study, our fictional client’s name is Elijah Williams, and he’s 68 years old. Elijah’s children were born when he was in his 20s, and over time, he purchased multiple policies to increase his coverage. However, since that time, the company has dramatically decreased dividends.</a:t>
            </a:r>
          </a:p>
          <a:p>
            <a:pPr marL="0" lvl="0" indent="0" algn="l" rtl="0">
              <a:spcBef>
                <a:spcPts val="600"/>
              </a:spcBef>
              <a:spcAft>
                <a:spcPts val="0"/>
              </a:spcAft>
              <a:buNone/>
            </a:pPr>
            <a:endParaRPr lang="en-US" dirty="0"/>
          </a:p>
          <a:p>
            <a:pPr marL="0" lvl="0" indent="0" algn="l" rtl="0">
              <a:spcBef>
                <a:spcPts val="600"/>
              </a:spcBef>
              <a:spcAft>
                <a:spcPts val="0"/>
              </a:spcAft>
              <a:buNone/>
            </a:pPr>
            <a:r>
              <a:rPr lang="en-US" dirty="0"/>
              <a:t>Elijah’s financial professional does a needs analysis, reviews the performance of his existing policies, and considers alternatives that may be more appropriate for Elijah’s current situation. Specifically, Elijah would like to look at options that could help eliminate his out-of-pocket costs and incorporate better guarantees, so he doesn’t have to depend on non-guaranteed policy dividends to meet his goals.</a:t>
            </a:r>
            <a:br>
              <a:rPr lang="en-US" dirty="0"/>
            </a:br>
            <a:endParaRPr lang="en-US" dirty="0"/>
          </a:p>
          <a:p>
            <a:pPr marL="0" lvl="0" indent="0" algn="l" rtl="0">
              <a:spcBef>
                <a:spcPts val="600"/>
              </a:spcBef>
              <a:spcAft>
                <a:spcPts val="0"/>
              </a:spcAft>
              <a:buNone/>
            </a:pPr>
            <a:r>
              <a:rPr lang="en-US" dirty="0"/>
              <a:t>He’s also more concerned about the legacy that he leaves to his beneficiaries, so he is strictly looking for the most efficient permanent death benefit coverage he can find. While he doesn’t anticipate needing the cash value, having access to it is important to John, and given that he considers himself a risk taker, he’s comfortable with the stock market and investments. </a:t>
            </a:r>
          </a:p>
          <a:p>
            <a:pPr marL="0" lvl="0" indent="0" algn="l" rtl="0">
              <a:spcBef>
                <a:spcPts val="600"/>
              </a:spcBef>
              <a:spcAft>
                <a:spcPts val="0"/>
              </a:spcAft>
              <a:buNone/>
            </a:pPr>
            <a:endParaRPr lang="en-US" dirty="0"/>
          </a:p>
          <a:p>
            <a:pPr marL="0" lvl="0" indent="0" algn="l" rtl="0">
              <a:spcBef>
                <a:spcPts val="600"/>
              </a:spcBef>
              <a:spcAft>
                <a:spcPts val="0"/>
              </a:spcAft>
              <a:buNone/>
            </a:pPr>
            <a:r>
              <a:rPr lang="en-US" dirty="0"/>
              <a:t>Additionally, Elijah recently went through watching a close family friend experience a serious illness. He is more aware than ever before of the emotional and financial impacts of chronic illness. He wants to discuss options that can help pay for a chronic or terminal illness if this is something his family faces in the future. </a:t>
            </a:r>
          </a:p>
          <a:p>
            <a:pPr marL="0" lvl="0" indent="0" algn="l" rtl="0">
              <a:spcBef>
                <a:spcPts val="600"/>
              </a:spcBef>
              <a:spcAft>
                <a:spcPts val="0"/>
              </a:spcAft>
              <a:buNone/>
            </a:pPr>
            <a:endParaRPr lang="en-US" dirty="0"/>
          </a:p>
          <a:p>
            <a:pPr marL="0" lvl="0" indent="0" algn="l" rtl="0">
              <a:spcBef>
                <a:spcPts val="600"/>
              </a:spcBef>
              <a:spcAft>
                <a:spcPts val="0"/>
              </a:spcAft>
              <a:buNone/>
            </a:pPr>
            <a:r>
              <a:rPr lang="en-US" dirty="0"/>
              <a:t>Now let’s review the values associated with his current policy and the potential improvements he could realize with his financial professional’s proposed scenario. </a:t>
            </a:r>
          </a:p>
          <a:p>
            <a:pPr marL="0" lvl="0" indent="0" algn="l" rtl="0">
              <a:spcBef>
                <a:spcPts val="600"/>
              </a:spcBef>
              <a:spcAft>
                <a:spcPts val="0"/>
              </a:spcAft>
              <a:buNone/>
            </a:pPr>
            <a:endParaRPr lang="en-US" dirty="0">
              <a:solidFill>
                <a:srgbClr val="0066CC"/>
              </a:solidFill>
            </a:endParaRPr>
          </a:p>
          <a:p>
            <a:endParaRPr lang="en-US" dirty="0"/>
          </a:p>
        </p:txBody>
      </p:sp>
      <p:sp>
        <p:nvSpPr>
          <p:cNvPr id="4" name="Slide Number Placeholder 3"/>
          <p:cNvSpPr>
            <a:spLocks noGrp="1"/>
          </p:cNvSpPr>
          <p:nvPr>
            <p:ph type="sldNum" sz="quarter" idx="5"/>
          </p:nvPr>
        </p:nvSpPr>
        <p:spPr/>
        <p:txBody>
          <a:bodyPr/>
          <a:lstStyle/>
          <a:p>
            <a:fld id="{8371C1C1-985D-4916-8488-7563869E36F5}" type="slidenum">
              <a:rPr lang="en-US" smtClean="0"/>
              <a:t>12</a:t>
            </a:fld>
            <a:endParaRPr lang="en-US"/>
          </a:p>
        </p:txBody>
      </p:sp>
    </p:spTree>
    <p:extLst>
      <p:ext uri="{BB962C8B-B14F-4D97-AF65-F5344CB8AC3E}">
        <p14:creationId xmlns:p14="http://schemas.microsoft.com/office/powerpoint/2010/main" val="98837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avy Title">
    <p:bg>
      <p:bgPr>
        <a:solidFill>
          <a:schemeClr val="tx1"/>
        </a:solidFill>
        <a:effectLst/>
      </p:bgPr>
    </p:bg>
    <p:spTree>
      <p:nvGrpSpPr>
        <p:cNvPr id="1" name=""/>
        <p:cNvGrpSpPr/>
        <p:nvPr/>
      </p:nvGrpSpPr>
      <p:grpSpPr>
        <a:xfrm>
          <a:off x="0" y="0"/>
          <a:ext cx="0" cy="0"/>
          <a:chOff x="0" y="0"/>
          <a:chExt cx="0" cy="0"/>
        </a:xfrm>
      </p:grpSpPr>
      <p:sp>
        <p:nvSpPr>
          <p:cNvPr id="8" name="Freeform 19">
            <a:extLst>
              <a:ext uri="{FF2B5EF4-FFF2-40B4-BE49-F238E27FC236}">
                <a16:creationId xmlns:a16="http://schemas.microsoft.com/office/drawing/2014/main" id="{7AFD042A-F21A-D5B8-8CB9-4D77A1A1873E}"/>
              </a:ext>
            </a:extLst>
          </p:cNvPr>
          <p:cNvSpPr/>
          <p:nvPr userDrawn="1"/>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rgbClr val="00315E"/>
          </a:solidFill>
          <a:ln w="6350" cap="flat">
            <a:noFill/>
            <a:prstDash val="solid"/>
            <a:miter/>
          </a:ln>
        </p:spPr>
        <p:txBody>
          <a:bodyPr rtlCol="0" anchor="ctr"/>
          <a:lstStyle/>
          <a:p>
            <a:endParaRPr lang="en-US"/>
          </a:p>
        </p:txBody>
      </p:sp>
      <p:sp>
        <p:nvSpPr>
          <p:cNvPr id="2" name="Subtitle 2">
            <a:extLst>
              <a:ext uri="{FF2B5EF4-FFF2-40B4-BE49-F238E27FC236}">
                <a16:creationId xmlns:a16="http://schemas.microsoft.com/office/drawing/2014/main" id="{A0B58B5F-92B4-114C-7B17-2739A9FC07F7}"/>
              </a:ext>
            </a:extLst>
          </p:cNvPr>
          <p:cNvSpPr>
            <a:spLocks noGrp="1"/>
          </p:cNvSpPr>
          <p:nvPr>
            <p:ph type="subTitle" idx="10"/>
          </p:nvPr>
        </p:nvSpPr>
        <p:spPr>
          <a:xfrm>
            <a:off x="457200" y="4622066"/>
            <a:ext cx="9358313" cy="290849"/>
          </a:xfrm>
        </p:spPr>
        <p:txBody>
          <a:bodyPr lIns="0" tIns="0" rIns="0" bIns="0">
            <a:noAutofit/>
          </a:bodyPr>
          <a:lstStyle>
            <a:lvl1pPr marL="0" indent="0" algn="l">
              <a:lnSpc>
                <a:spcPct val="82000"/>
              </a:lnSpc>
              <a:buNone/>
              <a:defRPr sz="1800" i="0" cap="none"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itle 3">
            <a:extLst>
              <a:ext uri="{FF2B5EF4-FFF2-40B4-BE49-F238E27FC236}">
                <a16:creationId xmlns:a16="http://schemas.microsoft.com/office/drawing/2014/main" id="{585DACEB-5FFB-E820-B5C1-73FF6D5AB38C}"/>
              </a:ext>
            </a:extLst>
          </p:cNvPr>
          <p:cNvSpPr>
            <a:spLocks noGrp="1"/>
          </p:cNvSpPr>
          <p:nvPr>
            <p:ph type="title"/>
          </p:nvPr>
        </p:nvSpPr>
        <p:spPr>
          <a:xfrm>
            <a:off x="457200" y="2560461"/>
            <a:ext cx="9358313" cy="1969770"/>
          </a:xfrm>
        </p:spPr>
        <p:txBody>
          <a:bodyPr wrap="square">
            <a:spAutoFit/>
          </a:bodyPr>
          <a:lstStyle>
            <a:lvl1pPr>
              <a:lnSpc>
                <a:spcPct val="80000"/>
              </a:lnSpc>
              <a:defRPr sz="8000" spc="-100" baseline="0">
                <a:solidFill>
                  <a:schemeClr val="bg1"/>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71B20FDD-BFE8-D85A-E157-4150CC9F35C2}"/>
              </a:ext>
            </a:extLst>
          </p:cNvPr>
          <p:cNvSpPr>
            <a:spLocks noGrp="1"/>
          </p:cNvSpPr>
          <p:nvPr>
            <p:ph type="body" sz="quarter" idx="11" hasCustomPrompt="1"/>
          </p:nvPr>
        </p:nvSpPr>
        <p:spPr>
          <a:xfrm>
            <a:off x="457201" y="5365098"/>
            <a:ext cx="3838574" cy="1084262"/>
          </a:xfrm>
        </p:spPr>
        <p:txBody>
          <a:bodyPr/>
          <a:lstStyle>
            <a:lvl1pPr>
              <a:defRPr sz="1600" cap="none">
                <a:solidFill>
                  <a:schemeClr val="bg1"/>
                </a:solidFill>
                <a:latin typeface="+mn-lt"/>
              </a:defRPr>
            </a:lvl1pPr>
            <a:lvl2pPr>
              <a:lnSpc>
                <a:spcPct val="82000"/>
              </a:lnSpc>
              <a:spcBef>
                <a:spcPts val="900"/>
              </a:spcBef>
              <a:defRPr sz="1200" b="0">
                <a:solidFill>
                  <a:schemeClr val="bg1"/>
                </a:solidFill>
                <a:latin typeface="+mn-lt"/>
              </a:defRPr>
            </a:lvl2pPr>
            <a:lvl3pPr>
              <a:lnSpc>
                <a:spcPct val="82000"/>
              </a:lnSpc>
              <a:spcBef>
                <a:spcPts val="1600"/>
              </a:spcBef>
              <a:defRPr>
                <a:solidFill>
                  <a:schemeClr val="accent2"/>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3" name="Content Placeholder 12">
            <a:extLst>
              <a:ext uri="{FF2B5EF4-FFF2-40B4-BE49-F238E27FC236}">
                <a16:creationId xmlns:a16="http://schemas.microsoft.com/office/drawing/2014/main" id="{35047493-7481-67AF-3AE4-369E60598DBC}"/>
              </a:ext>
            </a:extLst>
          </p:cNvPr>
          <p:cNvSpPr>
            <a:spLocks noGrp="1"/>
          </p:cNvSpPr>
          <p:nvPr>
            <p:ph sz="quarter" idx="12" hasCustomPrompt="1"/>
          </p:nvPr>
        </p:nvSpPr>
        <p:spPr>
          <a:xfrm>
            <a:off x="374650" y="347282"/>
            <a:ext cx="2112963" cy="603694"/>
          </a:xfrm>
        </p:spPr>
        <p:txBody>
          <a:bodyPr/>
          <a:lstStyle>
            <a:lvl4pPr marL="0" indent="0">
              <a:buNone/>
              <a:defRPr>
                <a:solidFill>
                  <a:schemeClr val="bg1"/>
                </a:solidFill>
              </a:defRPr>
            </a:lvl4pPr>
            <a:lvl5pPr marL="192087" indent="0">
              <a:buNone/>
              <a:defRPr>
                <a:solidFill>
                  <a:schemeClr val="bg1"/>
                </a:solidFill>
              </a:defRPr>
            </a:lvl5pPr>
          </a:lstStyle>
          <a:p>
            <a:pPr lvl="3"/>
            <a:r>
              <a:rPr lang="en-US" dirty="0"/>
              <a:t>Picture</a:t>
            </a:r>
          </a:p>
        </p:txBody>
      </p:sp>
      <p:sp>
        <p:nvSpPr>
          <p:cNvPr id="15" name="Content Placeholder 14">
            <a:extLst>
              <a:ext uri="{FF2B5EF4-FFF2-40B4-BE49-F238E27FC236}">
                <a16:creationId xmlns:a16="http://schemas.microsoft.com/office/drawing/2014/main" id="{74E79408-8591-C623-7E63-E0DF84C4D736}"/>
              </a:ext>
            </a:extLst>
          </p:cNvPr>
          <p:cNvSpPr>
            <a:spLocks noGrp="1"/>
          </p:cNvSpPr>
          <p:nvPr>
            <p:ph sz="quarter" idx="13"/>
          </p:nvPr>
        </p:nvSpPr>
        <p:spPr>
          <a:xfrm>
            <a:off x="2835275" y="338138"/>
            <a:ext cx="3300413" cy="539750"/>
          </a:xfrm>
        </p:spPr>
        <p:txBody>
          <a:bodyPr/>
          <a:lstStyle>
            <a:lvl1pPr>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12331962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Weight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a:xfrm>
            <a:off x="457200" y="330411"/>
            <a:ext cx="11283950" cy="523220"/>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60039E3A-9D70-BA4A-89F1-CCD22013E670}"/>
              </a:ext>
            </a:extLst>
          </p:cNvPr>
          <p:cNvSpPr>
            <a:spLocks noGrp="1"/>
          </p:cNvSpPr>
          <p:nvPr>
            <p:ph sz="quarter" idx="12"/>
          </p:nvPr>
        </p:nvSpPr>
        <p:spPr>
          <a:xfrm>
            <a:off x="457200" y="1649413"/>
            <a:ext cx="7443216" cy="4471416"/>
          </a:xfrm>
        </p:spPr>
        <p:txBody>
          <a:bodyPr/>
          <a:lstStyle>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73674642-C681-4049-B537-437CD9269599}"/>
              </a:ext>
            </a:extLst>
          </p:cNvPr>
          <p:cNvSpPr>
            <a:spLocks noGrp="1"/>
          </p:cNvSpPr>
          <p:nvPr>
            <p:ph sz="quarter" idx="13"/>
          </p:nvPr>
        </p:nvSpPr>
        <p:spPr>
          <a:xfrm>
            <a:off x="8193278" y="1649413"/>
            <a:ext cx="3547872" cy="44714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9581883A-2DD1-DEA5-F654-38FC477E4715}"/>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Footer Placeholder 2">
            <a:extLst>
              <a:ext uri="{FF2B5EF4-FFF2-40B4-BE49-F238E27FC236}">
                <a16:creationId xmlns:a16="http://schemas.microsoft.com/office/drawing/2014/main" id="{39A6246E-D54B-E5FB-5EB6-C9F2A151FA7E}"/>
              </a:ext>
            </a:extLst>
          </p:cNvPr>
          <p:cNvSpPr>
            <a:spLocks noGrp="1"/>
          </p:cNvSpPr>
          <p:nvPr>
            <p:ph type="ftr" sz="quarter" idx="14"/>
          </p:nvPr>
        </p:nvSpPr>
        <p:spPr/>
        <p:txBody>
          <a:bodyPr/>
          <a:lstStyle/>
          <a:p>
            <a:pPr defTabSz="685800">
              <a:lnSpc>
                <a:spcPct val="95000"/>
              </a:lnSpc>
              <a:spcBef>
                <a:spcPts val="1200"/>
              </a:spcBef>
              <a:buClr>
                <a:srgbClr val="3253DC"/>
              </a:buClr>
              <a:buFont typeface="Arial" panose="020B0604020202020204" pitchFamily="34" charset="0"/>
              <a:buNone/>
            </a:pPr>
            <a:endParaRPr lang="en-US"/>
          </a:p>
        </p:txBody>
      </p:sp>
    </p:spTree>
    <p:extLst>
      <p:ext uri="{BB962C8B-B14F-4D97-AF65-F5344CB8AC3E}">
        <p14:creationId xmlns:p14="http://schemas.microsoft.com/office/powerpoint/2010/main" val="364312615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a:xfrm>
            <a:off x="457200" y="330411"/>
            <a:ext cx="6713538" cy="523220"/>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60039E3A-9D70-BA4A-89F1-CCD22013E670}"/>
              </a:ext>
            </a:extLst>
          </p:cNvPr>
          <p:cNvSpPr>
            <a:spLocks noGrp="1"/>
          </p:cNvSpPr>
          <p:nvPr>
            <p:ph sz="quarter" idx="12"/>
          </p:nvPr>
        </p:nvSpPr>
        <p:spPr>
          <a:xfrm>
            <a:off x="457200" y="1649413"/>
            <a:ext cx="6713538" cy="4471416"/>
          </a:xfrm>
        </p:spPr>
        <p:txBody>
          <a:bodyPr/>
          <a:lstStyle>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9581883A-2DD1-DEA5-F654-38FC477E4715}"/>
              </a:ext>
            </a:extLst>
          </p:cNvPr>
          <p:cNvSpPr>
            <a:spLocks noGrp="1"/>
          </p:cNvSpPr>
          <p:nvPr>
            <p:ph type="subTitle" idx="10"/>
          </p:nvPr>
        </p:nvSpPr>
        <p:spPr>
          <a:xfrm>
            <a:off x="463628" y="906740"/>
            <a:ext cx="6707109"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Footer Placeholder 2">
            <a:extLst>
              <a:ext uri="{FF2B5EF4-FFF2-40B4-BE49-F238E27FC236}">
                <a16:creationId xmlns:a16="http://schemas.microsoft.com/office/drawing/2014/main" id="{39A6246E-D54B-E5FB-5EB6-C9F2A151FA7E}"/>
              </a:ext>
            </a:extLst>
          </p:cNvPr>
          <p:cNvSpPr>
            <a:spLocks noGrp="1"/>
          </p:cNvSpPr>
          <p:nvPr>
            <p:ph type="ftr" sz="quarter" idx="14"/>
          </p:nvPr>
        </p:nvSpPr>
        <p:spPr>
          <a:xfrm>
            <a:off x="1019486" y="6566446"/>
            <a:ext cx="6151251" cy="102336"/>
          </a:xfrm>
        </p:spPr>
        <p:txBody>
          <a:bodyPr/>
          <a:lstStyle/>
          <a:p>
            <a:pPr defTabSz="685800">
              <a:lnSpc>
                <a:spcPct val="95000"/>
              </a:lnSpc>
              <a:spcBef>
                <a:spcPts val="1200"/>
              </a:spcBef>
              <a:buClr>
                <a:srgbClr val="3253DC"/>
              </a:buClr>
              <a:buFont typeface="Arial" panose="020B0604020202020204" pitchFamily="34" charset="0"/>
              <a:buNone/>
            </a:pPr>
            <a:endParaRPr lang="en-US"/>
          </a:p>
        </p:txBody>
      </p:sp>
      <p:sp>
        <p:nvSpPr>
          <p:cNvPr id="6" name="Picture Placeholder 5">
            <a:extLst>
              <a:ext uri="{FF2B5EF4-FFF2-40B4-BE49-F238E27FC236}">
                <a16:creationId xmlns:a16="http://schemas.microsoft.com/office/drawing/2014/main" id="{90826440-59C4-E5AB-ADB4-F4DE3537B646}"/>
              </a:ext>
            </a:extLst>
          </p:cNvPr>
          <p:cNvSpPr>
            <a:spLocks noGrp="1"/>
          </p:cNvSpPr>
          <p:nvPr>
            <p:ph type="pic" sz="quarter" idx="15" hasCustomPrompt="1"/>
          </p:nvPr>
        </p:nvSpPr>
        <p:spPr>
          <a:xfrm>
            <a:off x="7535863" y="0"/>
            <a:ext cx="4656137" cy="6858000"/>
          </a:xfrm>
          <a:solidFill>
            <a:schemeClr val="tx1">
              <a:lumMod val="10000"/>
              <a:lumOff val="90000"/>
            </a:schemeClr>
          </a:solidFill>
        </p:spPr>
        <p:txBody>
          <a:bodyPr/>
          <a:lstStyle>
            <a:lvl1pPr algn="ctr">
              <a:defRPr/>
            </a:lvl1pPr>
          </a:lstStyle>
          <a:p>
            <a:r>
              <a:rPr lang="en-US"/>
              <a:t>Please use Prudential approved images</a:t>
            </a:r>
          </a:p>
        </p:txBody>
      </p:sp>
    </p:spTree>
    <p:extLst>
      <p:ext uri="{BB962C8B-B14F-4D97-AF65-F5344CB8AC3E}">
        <p14:creationId xmlns:p14="http://schemas.microsoft.com/office/powerpoint/2010/main" val="89053915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with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a:xfrm>
            <a:off x="5026024" y="330759"/>
            <a:ext cx="6711696" cy="523220"/>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60039E3A-9D70-BA4A-89F1-CCD22013E670}"/>
              </a:ext>
            </a:extLst>
          </p:cNvPr>
          <p:cNvSpPr>
            <a:spLocks noGrp="1"/>
          </p:cNvSpPr>
          <p:nvPr>
            <p:ph sz="quarter" idx="12"/>
          </p:nvPr>
        </p:nvSpPr>
        <p:spPr>
          <a:xfrm>
            <a:off x="5026024" y="1649413"/>
            <a:ext cx="6715125" cy="4471416"/>
          </a:xfrm>
        </p:spPr>
        <p:txBody>
          <a:bodyPr/>
          <a:lstStyle>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9581883A-2DD1-DEA5-F654-38FC477E4715}"/>
              </a:ext>
            </a:extLst>
          </p:cNvPr>
          <p:cNvSpPr>
            <a:spLocks noGrp="1"/>
          </p:cNvSpPr>
          <p:nvPr>
            <p:ph type="subTitle" idx="10"/>
          </p:nvPr>
        </p:nvSpPr>
        <p:spPr>
          <a:xfrm>
            <a:off x="5026024" y="907088"/>
            <a:ext cx="6711696"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Footer Placeholder 2">
            <a:extLst>
              <a:ext uri="{FF2B5EF4-FFF2-40B4-BE49-F238E27FC236}">
                <a16:creationId xmlns:a16="http://schemas.microsoft.com/office/drawing/2014/main" id="{39A6246E-D54B-E5FB-5EB6-C9F2A151FA7E}"/>
              </a:ext>
            </a:extLst>
          </p:cNvPr>
          <p:cNvSpPr>
            <a:spLocks noGrp="1"/>
          </p:cNvSpPr>
          <p:nvPr>
            <p:ph type="ftr" sz="quarter" idx="14"/>
          </p:nvPr>
        </p:nvSpPr>
        <p:spPr>
          <a:xfrm>
            <a:off x="5026024" y="6566446"/>
            <a:ext cx="5384802" cy="102336"/>
          </a:xfrm>
        </p:spPr>
        <p:txBody>
          <a:bodyPr/>
          <a:lstStyle/>
          <a:p>
            <a:pPr defTabSz="685800">
              <a:lnSpc>
                <a:spcPct val="95000"/>
              </a:lnSpc>
              <a:spcBef>
                <a:spcPts val="1200"/>
              </a:spcBef>
              <a:buClr>
                <a:srgbClr val="3253DC"/>
              </a:buClr>
              <a:buFont typeface="Arial" panose="020B0604020202020204" pitchFamily="34" charset="0"/>
              <a:buNone/>
            </a:pPr>
            <a:endParaRPr lang="en-US"/>
          </a:p>
        </p:txBody>
      </p:sp>
      <p:sp>
        <p:nvSpPr>
          <p:cNvPr id="6" name="Picture Placeholder 5">
            <a:extLst>
              <a:ext uri="{FF2B5EF4-FFF2-40B4-BE49-F238E27FC236}">
                <a16:creationId xmlns:a16="http://schemas.microsoft.com/office/drawing/2014/main" id="{90826440-59C4-E5AB-ADB4-F4DE3537B646}"/>
              </a:ext>
            </a:extLst>
          </p:cNvPr>
          <p:cNvSpPr>
            <a:spLocks noGrp="1"/>
          </p:cNvSpPr>
          <p:nvPr>
            <p:ph type="pic" sz="quarter" idx="15" hasCustomPrompt="1"/>
          </p:nvPr>
        </p:nvSpPr>
        <p:spPr>
          <a:xfrm>
            <a:off x="0" y="0"/>
            <a:ext cx="4656137" cy="6858000"/>
          </a:xfrm>
          <a:solidFill>
            <a:schemeClr val="tx1">
              <a:lumMod val="10000"/>
              <a:lumOff val="90000"/>
            </a:schemeClr>
          </a:solidFill>
        </p:spPr>
        <p:txBody>
          <a:bodyPr/>
          <a:lstStyle>
            <a:lvl1pPr algn="ctr">
              <a:defRPr/>
            </a:lvl1pPr>
          </a:lstStyle>
          <a:p>
            <a:r>
              <a:rPr lang="en-US"/>
              <a:t>Please use Prudential approved images</a:t>
            </a:r>
          </a:p>
        </p:txBody>
      </p:sp>
    </p:spTree>
    <p:extLst>
      <p:ext uri="{BB962C8B-B14F-4D97-AF65-F5344CB8AC3E}">
        <p14:creationId xmlns:p14="http://schemas.microsoft.com/office/powerpoint/2010/main" val="22356684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0B58B5F-92B4-114C-7B17-2739A9FC07F7}"/>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585DACEB-5FFB-E820-B5C1-73FF6D5AB38C}"/>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AA4BEAF-B4B2-472A-5ADE-B11CA56CC321}"/>
              </a:ext>
            </a:extLst>
          </p:cNvPr>
          <p:cNvSpPr>
            <a:spLocks noGrp="1"/>
          </p:cNvSpPr>
          <p:nvPr>
            <p:ph type="ftr" sz="quarter" idx="11"/>
          </p:nvPr>
        </p:nvSpPr>
        <p:spPr/>
        <p:txBody>
          <a:bodyPr/>
          <a:lstStyle/>
          <a:p>
            <a:pPr defTabSz="685800">
              <a:lnSpc>
                <a:spcPct val="95000"/>
              </a:lnSpc>
              <a:spcBef>
                <a:spcPts val="1200"/>
              </a:spcBef>
              <a:buClr>
                <a:srgbClr val="3253DC"/>
              </a:buClr>
              <a:buFont typeface="Arial" panose="020B0604020202020204" pitchFamily="34" charset="0"/>
              <a:buNone/>
            </a:pPr>
            <a:endParaRPr lang="en-US"/>
          </a:p>
        </p:txBody>
      </p:sp>
    </p:spTree>
    <p:extLst>
      <p:ext uri="{BB962C8B-B14F-4D97-AF65-F5344CB8AC3E}">
        <p14:creationId xmlns:p14="http://schemas.microsoft.com/office/powerpoint/2010/main" val="382017188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Navy Divider with Image">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09862B6-7DED-1265-7500-3A8508BB2C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7265" y="1316490"/>
            <a:ext cx="3463352" cy="4224528"/>
          </a:xfrm>
          <a:prstGeom prst="rect">
            <a:avLst/>
          </a:prstGeom>
        </p:spPr>
      </p:pic>
      <p:sp>
        <p:nvSpPr>
          <p:cNvPr id="2" name="Subtitle 2">
            <a:extLst>
              <a:ext uri="{FF2B5EF4-FFF2-40B4-BE49-F238E27FC236}">
                <a16:creationId xmlns:a16="http://schemas.microsoft.com/office/drawing/2014/main" id="{A0B58B5F-92B4-114C-7B17-2739A9FC07F7}"/>
              </a:ext>
            </a:extLst>
          </p:cNvPr>
          <p:cNvSpPr>
            <a:spLocks noGrp="1"/>
          </p:cNvSpPr>
          <p:nvPr>
            <p:ph type="subTitle" idx="10"/>
          </p:nvPr>
        </p:nvSpPr>
        <p:spPr>
          <a:xfrm>
            <a:off x="457201" y="4574392"/>
            <a:ext cx="4568824" cy="907197"/>
          </a:xfrm>
        </p:spPr>
        <p:txBody>
          <a:bodyPr lIns="0" tIns="0" rIns="0" bIns="0">
            <a:noAutofit/>
          </a:bodyPr>
          <a:lstStyle>
            <a:lvl1pPr marL="0" indent="0" algn="l">
              <a:lnSpc>
                <a:spcPct val="103000"/>
              </a:lnSpc>
              <a:buNone/>
              <a:defRPr sz="2400" i="0" cap="none"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585DACEB-5FFB-E820-B5C1-73FF6D5AB38C}"/>
              </a:ext>
            </a:extLst>
          </p:cNvPr>
          <p:cNvSpPr>
            <a:spLocks noGrp="1"/>
          </p:cNvSpPr>
          <p:nvPr>
            <p:ph type="title"/>
          </p:nvPr>
        </p:nvSpPr>
        <p:spPr>
          <a:xfrm>
            <a:off x="457201" y="2092641"/>
            <a:ext cx="4568824" cy="2437590"/>
          </a:xfrm>
        </p:spPr>
        <p:txBody>
          <a:bodyPr wrap="square">
            <a:spAutoFit/>
          </a:bodyPr>
          <a:lstStyle>
            <a:lvl1pPr>
              <a:lnSpc>
                <a:spcPct val="80000"/>
              </a:lnSpc>
              <a:defRPr sz="6600" spc="-100" baseline="0">
                <a:solidFill>
                  <a:schemeClr val="bg1"/>
                </a:solidFill>
              </a:defRPr>
            </a:lvl1pPr>
          </a:lstStyle>
          <a:p>
            <a:r>
              <a:rPr lang="en-US"/>
              <a:t>Click to edit Master title style</a:t>
            </a:r>
          </a:p>
        </p:txBody>
      </p:sp>
      <p:sp>
        <p:nvSpPr>
          <p:cNvPr id="13" name="Picture Placeholder 11">
            <a:extLst>
              <a:ext uri="{FF2B5EF4-FFF2-40B4-BE49-F238E27FC236}">
                <a16:creationId xmlns:a16="http://schemas.microsoft.com/office/drawing/2014/main" id="{ECFD96A6-A102-11BD-9FAC-AF80E8674C59}"/>
              </a:ext>
            </a:extLst>
          </p:cNvPr>
          <p:cNvSpPr>
            <a:spLocks noGrp="1"/>
          </p:cNvSpPr>
          <p:nvPr>
            <p:ph type="pic" sz="quarter" idx="12" hasCustomPrompt="1"/>
          </p:nvPr>
        </p:nvSpPr>
        <p:spPr>
          <a:xfrm>
            <a:off x="6574869" y="847729"/>
            <a:ext cx="5166360" cy="5166360"/>
          </a:xfrm>
          <a:prstGeom prst="ellipse">
            <a:avLst/>
          </a:prstGeom>
          <a:solidFill>
            <a:schemeClr val="tx1">
              <a:lumMod val="10000"/>
              <a:lumOff val="90000"/>
            </a:schemeClr>
          </a:solidFill>
        </p:spPr>
        <p:txBody>
          <a:bodyPr anchor="ctr"/>
          <a:lstStyle>
            <a:lvl1pPr algn="ctr">
              <a:defRPr/>
            </a:lvl1pPr>
          </a:lstStyle>
          <a:p>
            <a:r>
              <a:rPr lang="en-US"/>
              <a:t>Please use Prudential approved images</a:t>
            </a:r>
          </a:p>
        </p:txBody>
      </p:sp>
      <p:sp>
        <p:nvSpPr>
          <p:cNvPr id="14" name="Freeform 1168">
            <a:extLst>
              <a:ext uri="{FF2B5EF4-FFF2-40B4-BE49-F238E27FC236}">
                <a16:creationId xmlns:a16="http://schemas.microsoft.com/office/drawing/2014/main" id="{A8E9E4D0-0D16-3FA6-D04B-DF1233C62375}"/>
              </a:ext>
            </a:extLst>
          </p:cNvPr>
          <p:cNvSpPr/>
          <p:nvPr/>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a:p>
        </p:txBody>
      </p:sp>
      <p:pic>
        <p:nvPicPr>
          <p:cNvPr id="3" name="Graphic 2">
            <a:extLst>
              <a:ext uri="{FF2B5EF4-FFF2-40B4-BE49-F238E27FC236}">
                <a16:creationId xmlns:a16="http://schemas.microsoft.com/office/drawing/2014/main" id="{2BFC411E-B67C-8CA4-E654-150EA7414E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67265" y="1316490"/>
            <a:ext cx="3463352" cy="4224528"/>
          </a:xfrm>
          <a:prstGeom prst="rect">
            <a:avLst/>
          </a:prstGeom>
        </p:spPr>
      </p:pic>
      <p:sp>
        <p:nvSpPr>
          <p:cNvPr id="5" name="Freeform 1168">
            <a:extLst>
              <a:ext uri="{FF2B5EF4-FFF2-40B4-BE49-F238E27FC236}">
                <a16:creationId xmlns:a16="http://schemas.microsoft.com/office/drawing/2014/main" id="{58ED5A91-2E7F-D5D6-8A84-D2FFB562C957}"/>
              </a:ext>
            </a:extLst>
          </p:cNvPr>
          <p:cNvSpPr/>
          <p:nvPr userDrawn="1"/>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59971669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lue Divider with Image">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09862B6-7DED-1265-7500-3A8508BB2C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7265" y="1316490"/>
            <a:ext cx="3463352" cy="4224528"/>
          </a:xfrm>
          <a:prstGeom prst="rect">
            <a:avLst/>
          </a:prstGeom>
        </p:spPr>
      </p:pic>
      <p:sp>
        <p:nvSpPr>
          <p:cNvPr id="4" name="Title 3">
            <a:extLst>
              <a:ext uri="{FF2B5EF4-FFF2-40B4-BE49-F238E27FC236}">
                <a16:creationId xmlns:a16="http://schemas.microsoft.com/office/drawing/2014/main" id="{585DACEB-5FFB-E820-B5C1-73FF6D5AB38C}"/>
              </a:ext>
            </a:extLst>
          </p:cNvPr>
          <p:cNvSpPr>
            <a:spLocks noGrp="1"/>
          </p:cNvSpPr>
          <p:nvPr>
            <p:ph type="title"/>
          </p:nvPr>
        </p:nvSpPr>
        <p:spPr>
          <a:xfrm>
            <a:off x="457201" y="2092641"/>
            <a:ext cx="4568824" cy="2437590"/>
          </a:xfrm>
        </p:spPr>
        <p:txBody>
          <a:bodyPr wrap="square">
            <a:spAutoFit/>
          </a:bodyPr>
          <a:lstStyle>
            <a:lvl1pPr>
              <a:lnSpc>
                <a:spcPct val="80000"/>
              </a:lnSpc>
              <a:defRPr sz="6600" spc="-100" baseline="0">
                <a:solidFill>
                  <a:schemeClr val="bg1"/>
                </a:solidFill>
              </a:defRPr>
            </a:lvl1pPr>
          </a:lstStyle>
          <a:p>
            <a:r>
              <a:rPr lang="en-US"/>
              <a:t>Click to edit Master title style</a:t>
            </a:r>
          </a:p>
        </p:txBody>
      </p:sp>
      <p:sp>
        <p:nvSpPr>
          <p:cNvPr id="13" name="Picture Placeholder 11">
            <a:extLst>
              <a:ext uri="{FF2B5EF4-FFF2-40B4-BE49-F238E27FC236}">
                <a16:creationId xmlns:a16="http://schemas.microsoft.com/office/drawing/2014/main" id="{ECFD96A6-A102-11BD-9FAC-AF80E8674C59}"/>
              </a:ext>
            </a:extLst>
          </p:cNvPr>
          <p:cNvSpPr>
            <a:spLocks noGrp="1"/>
          </p:cNvSpPr>
          <p:nvPr>
            <p:ph type="pic" sz="quarter" idx="12" hasCustomPrompt="1"/>
          </p:nvPr>
        </p:nvSpPr>
        <p:spPr>
          <a:xfrm>
            <a:off x="6574869" y="847729"/>
            <a:ext cx="5166360" cy="5166360"/>
          </a:xfrm>
          <a:prstGeom prst="ellipse">
            <a:avLst/>
          </a:prstGeom>
          <a:solidFill>
            <a:schemeClr val="tx1">
              <a:lumMod val="10000"/>
              <a:lumOff val="90000"/>
            </a:schemeClr>
          </a:solidFill>
        </p:spPr>
        <p:txBody>
          <a:bodyPr anchor="ctr"/>
          <a:lstStyle>
            <a:lvl1pPr algn="ctr">
              <a:defRPr/>
            </a:lvl1pPr>
          </a:lstStyle>
          <a:p>
            <a:r>
              <a:rPr lang="en-US"/>
              <a:t>Please use Prudential approved images</a:t>
            </a:r>
          </a:p>
        </p:txBody>
      </p:sp>
      <p:sp>
        <p:nvSpPr>
          <p:cNvPr id="14" name="Freeform 1168">
            <a:extLst>
              <a:ext uri="{FF2B5EF4-FFF2-40B4-BE49-F238E27FC236}">
                <a16:creationId xmlns:a16="http://schemas.microsoft.com/office/drawing/2014/main" id="{A8E9E4D0-0D16-3FA6-D04B-DF1233C62375}"/>
              </a:ext>
            </a:extLst>
          </p:cNvPr>
          <p:cNvSpPr/>
          <p:nvPr/>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a:p>
        </p:txBody>
      </p:sp>
      <p:sp>
        <p:nvSpPr>
          <p:cNvPr id="5" name="Subtitle 2">
            <a:extLst>
              <a:ext uri="{FF2B5EF4-FFF2-40B4-BE49-F238E27FC236}">
                <a16:creationId xmlns:a16="http://schemas.microsoft.com/office/drawing/2014/main" id="{00325C25-B33D-6B3F-EFE2-D6462A8A92CD}"/>
              </a:ext>
            </a:extLst>
          </p:cNvPr>
          <p:cNvSpPr>
            <a:spLocks noGrp="1"/>
          </p:cNvSpPr>
          <p:nvPr>
            <p:ph type="subTitle" idx="10"/>
          </p:nvPr>
        </p:nvSpPr>
        <p:spPr>
          <a:xfrm>
            <a:off x="457201" y="4574392"/>
            <a:ext cx="4568824" cy="907197"/>
          </a:xfrm>
        </p:spPr>
        <p:txBody>
          <a:bodyPr lIns="0" tIns="0" rIns="0" bIns="0">
            <a:noAutofit/>
          </a:bodyPr>
          <a:lstStyle>
            <a:lvl1pPr marL="0" indent="0" algn="l">
              <a:lnSpc>
                <a:spcPct val="103000"/>
              </a:lnSpc>
              <a:buNone/>
              <a:defRPr sz="2400" i="0" cap="none"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Graphic 1">
            <a:extLst>
              <a:ext uri="{FF2B5EF4-FFF2-40B4-BE49-F238E27FC236}">
                <a16:creationId xmlns:a16="http://schemas.microsoft.com/office/drawing/2014/main" id="{D3173F1F-C855-9435-769C-B77C141A07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67265" y="1316490"/>
            <a:ext cx="3463352" cy="4224528"/>
          </a:xfrm>
          <a:prstGeom prst="rect">
            <a:avLst/>
          </a:prstGeom>
        </p:spPr>
      </p:pic>
      <p:sp>
        <p:nvSpPr>
          <p:cNvPr id="3" name="Freeform 1168">
            <a:extLst>
              <a:ext uri="{FF2B5EF4-FFF2-40B4-BE49-F238E27FC236}">
                <a16:creationId xmlns:a16="http://schemas.microsoft.com/office/drawing/2014/main" id="{DCE6F05B-3CD5-F578-8AE6-D94E5DD4D02E}"/>
              </a:ext>
            </a:extLst>
          </p:cNvPr>
          <p:cNvSpPr/>
          <p:nvPr userDrawn="1"/>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09828954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White Divider with 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09862B6-7DED-1265-7500-3A8508BB2C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7265" y="1316490"/>
            <a:ext cx="3463352" cy="4224528"/>
          </a:xfrm>
          <a:prstGeom prst="rect">
            <a:avLst/>
          </a:prstGeom>
        </p:spPr>
      </p:pic>
      <p:sp>
        <p:nvSpPr>
          <p:cNvPr id="4" name="Title 3">
            <a:extLst>
              <a:ext uri="{FF2B5EF4-FFF2-40B4-BE49-F238E27FC236}">
                <a16:creationId xmlns:a16="http://schemas.microsoft.com/office/drawing/2014/main" id="{585DACEB-5FFB-E820-B5C1-73FF6D5AB38C}"/>
              </a:ext>
            </a:extLst>
          </p:cNvPr>
          <p:cNvSpPr>
            <a:spLocks noGrp="1"/>
          </p:cNvSpPr>
          <p:nvPr>
            <p:ph type="title"/>
          </p:nvPr>
        </p:nvSpPr>
        <p:spPr>
          <a:xfrm>
            <a:off x="457201" y="2092641"/>
            <a:ext cx="4568824" cy="2437590"/>
          </a:xfrm>
        </p:spPr>
        <p:txBody>
          <a:bodyPr wrap="square">
            <a:spAutoFit/>
          </a:bodyPr>
          <a:lstStyle>
            <a:lvl1pPr>
              <a:lnSpc>
                <a:spcPct val="80000"/>
              </a:lnSpc>
              <a:defRPr sz="6600" spc="-100" baseline="0">
                <a:solidFill>
                  <a:schemeClr val="tx1"/>
                </a:solidFill>
              </a:defRPr>
            </a:lvl1pPr>
          </a:lstStyle>
          <a:p>
            <a:r>
              <a:rPr lang="en-US"/>
              <a:t>Click to edit Master title style</a:t>
            </a:r>
          </a:p>
        </p:txBody>
      </p:sp>
      <p:sp>
        <p:nvSpPr>
          <p:cNvPr id="13" name="Picture Placeholder 11">
            <a:extLst>
              <a:ext uri="{FF2B5EF4-FFF2-40B4-BE49-F238E27FC236}">
                <a16:creationId xmlns:a16="http://schemas.microsoft.com/office/drawing/2014/main" id="{ECFD96A6-A102-11BD-9FAC-AF80E8674C59}"/>
              </a:ext>
            </a:extLst>
          </p:cNvPr>
          <p:cNvSpPr>
            <a:spLocks noGrp="1"/>
          </p:cNvSpPr>
          <p:nvPr>
            <p:ph type="pic" sz="quarter" idx="12" hasCustomPrompt="1"/>
          </p:nvPr>
        </p:nvSpPr>
        <p:spPr>
          <a:xfrm>
            <a:off x="6574869" y="847729"/>
            <a:ext cx="5166360" cy="5166360"/>
          </a:xfrm>
          <a:prstGeom prst="ellipse">
            <a:avLst/>
          </a:prstGeom>
          <a:solidFill>
            <a:schemeClr val="tx1">
              <a:lumMod val="10000"/>
              <a:lumOff val="90000"/>
            </a:schemeClr>
          </a:solidFill>
        </p:spPr>
        <p:txBody>
          <a:bodyPr anchor="ctr"/>
          <a:lstStyle>
            <a:lvl1pPr algn="ctr">
              <a:defRPr/>
            </a:lvl1pPr>
          </a:lstStyle>
          <a:p>
            <a:r>
              <a:rPr lang="en-US"/>
              <a:t>Please use Prudential approved images</a:t>
            </a:r>
          </a:p>
        </p:txBody>
      </p:sp>
      <p:sp>
        <p:nvSpPr>
          <p:cNvPr id="14" name="Freeform 1168">
            <a:extLst>
              <a:ext uri="{FF2B5EF4-FFF2-40B4-BE49-F238E27FC236}">
                <a16:creationId xmlns:a16="http://schemas.microsoft.com/office/drawing/2014/main" id="{A8E9E4D0-0D16-3FA6-D04B-DF1233C62375}"/>
              </a:ext>
            </a:extLst>
          </p:cNvPr>
          <p:cNvSpPr/>
          <p:nvPr/>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chemeClr val="tx1"/>
          </a:solidFill>
          <a:ln w="9525" cap="flat">
            <a:noFill/>
            <a:prstDash val="solid"/>
            <a:miter/>
          </a:ln>
        </p:spPr>
        <p:txBody>
          <a:bodyPr rtlCol="0" anchor="ctr"/>
          <a:lstStyle/>
          <a:p>
            <a:endParaRPr lang="en-US"/>
          </a:p>
        </p:txBody>
      </p:sp>
      <p:sp>
        <p:nvSpPr>
          <p:cNvPr id="5" name="Subtitle 2">
            <a:extLst>
              <a:ext uri="{FF2B5EF4-FFF2-40B4-BE49-F238E27FC236}">
                <a16:creationId xmlns:a16="http://schemas.microsoft.com/office/drawing/2014/main" id="{8B909B4C-5039-2B1A-3B74-009B770C3DD8}"/>
              </a:ext>
            </a:extLst>
          </p:cNvPr>
          <p:cNvSpPr>
            <a:spLocks noGrp="1"/>
          </p:cNvSpPr>
          <p:nvPr>
            <p:ph type="subTitle" idx="10"/>
          </p:nvPr>
        </p:nvSpPr>
        <p:spPr>
          <a:xfrm>
            <a:off x="457201" y="4574392"/>
            <a:ext cx="4568824" cy="907197"/>
          </a:xfrm>
        </p:spPr>
        <p:txBody>
          <a:bodyPr lIns="0" tIns="0" rIns="0" bIns="0">
            <a:noAutofit/>
          </a:bodyPr>
          <a:lstStyle>
            <a:lvl1pPr marL="0" indent="0" algn="l">
              <a:lnSpc>
                <a:spcPct val="103000"/>
              </a:lnSpc>
              <a:buNone/>
              <a:defRPr sz="2400" i="0" cap="none"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Graphic 1">
            <a:extLst>
              <a:ext uri="{FF2B5EF4-FFF2-40B4-BE49-F238E27FC236}">
                <a16:creationId xmlns:a16="http://schemas.microsoft.com/office/drawing/2014/main" id="{FDF72016-0EFA-178A-94F8-4DBA16F2C6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67265" y="1316490"/>
            <a:ext cx="3463352" cy="4224528"/>
          </a:xfrm>
          <a:prstGeom prst="rect">
            <a:avLst/>
          </a:prstGeom>
        </p:spPr>
      </p:pic>
      <p:sp>
        <p:nvSpPr>
          <p:cNvPr id="3" name="Freeform 1168">
            <a:extLst>
              <a:ext uri="{FF2B5EF4-FFF2-40B4-BE49-F238E27FC236}">
                <a16:creationId xmlns:a16="http://schemas.microsoft.com/office/drawing/2014/main" id="{27F19727-28A9-6559-A8AD-4863C52067AC}"/>
              </a:ext>
            </a:extLst>
          </p:cNvPr>
          <p:cNvSpPr/>
          <p:nvPr userDrawn="1"/>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chemeClr val="tx1"/>
          </a:solidFill>
          <a:ln w="9525" cap="flat">
            <a:noFill/>
            <a:prstDash val="solid"/>
            <a:miter/>
          </a:ln>
        </p:spPr>
        <p:txBody>
          <a:bodyPr rtlCol="0" anchor="ctr"/>
          <a:lstStyle/>
          <a:p>
            <a:endParaRPr lang="en-US"/>
          </a:p>
        </p:txBody>
      </p:sp>
      <p:sp>
        <p:nvSpPr>
          <p:cNvPr id="7" name="Content Placeholder 6">
            <a:extLst>
              <a:ext uri="{FF2B5EF4-FFF2-40B4-BE49-F238E27FC236}">
                <a16:creationId xmlns:a16="http://schemas.microsoft.com/office/drawing/2014/main" id="{F29E77E9-076E-D23C-0DE0-088FE4C160CE}"/>
              </a:ext>
            </a:extLst>
          </p:cNvPr>
          <p:cNvSpPr>
            <a:spLocks noGrp="1"/>
          </p:cNvSpPr>
          <p:nvPr>
            <p:ph sz="quarter" idx="13"/>
          </p:nvPr>
        </p:nvSpPr>
        <p:spPr>
          <a:xfrm>
            <a:off x="463550" y="5622925"/>
            <a:ext cx="4613275" cy="1009650"/>
          </a:xfrm>
        </p:spPr>
        <p:txBody>
          <a:body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69849496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Navy Divider">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DACEB-5FFB-E820-B5C1-73FF6D5AB38C}"/>
              </a:ext>
            </a:extLst>
          </p:cNvPr>
          <p:cNvSpPr>
            <a:spLocks noGrp="1"/>
          </p:cNvSpPr>
          <p:nvPr>
            <p:ph type="title" hasCustomPrompt="1"/>
          </p:nvPr>
        </p:nvSpPr>
        <p:spPr>
          <a:xfrm>
            <a:off x="2741056" y="1308570"/>
            <a:ext cx="1326119" cy="590931"/>
          </a:xfrm>
        </p:spPr>
        <p:txBody>
          <a:bodyPr wrap="square">
            <a:spAutoFit/>
          </a:bodyPr>
          <a:lstStyle>
            <a:lvl1pPr>
              <a:lnSpc>
                <a:spcPct val="80000"/>
              </a:lnSpc>
              <a:defRPr sz="4800" spc="-100" baseline="0">
                <a:solidFill>
                  <a:schemeClr val="accent2"/>
                </a:solidFill>
              </a:defRPr>
            </a:lvl1pPr>
          </a:lstStyle>
          <a:p>
            <a:r>
              <a:rPr lang="en-US"/>
              <a:t>00</a:t>
            </a:r>
          </a:p>
        </p:txBody>
      </p:sp>
      <p:sp>
        <p:nvSpPr>
          <p:cNvPr id="14" name="Freeform 1168">
            <a:extLst>
              <a:ext uri="{FF2B5EF4-FFF2-40B4-BE49-F238E27FC236}">
                <a16:creationId xmlns:a16="http://schemas.microsoft.com/office/drawing/2014/main" id="{A8E9E4D0-0D16-3FA6-D04B-DF1233C62375}"/>
              </a:ext>
            </a:extLst>
          </p:cNvPr>
          <p:cNvSpPr/>
          <p:nvPr/>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a:p>
        </p:txBody>
      </p:sp>
      <p:pic>
        <p:nvPicPr>
          <p:cNvPr id="810" name="Graphic 809">
            <a:extLst>
              <a:ext uri="{FF2B5EF4-FFF2-40B4-BE49-F238E27FC236}">
                <a16:creationId xmlns:a16="http://schemas.microsoft.com/office/drawing/2014/main" id="{CCB62EA8-1D4A-C886-512A-AEFD95715D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429" y="1337190"/>
            <a:ext cx="1921229" cy="5449824"/>
          </a:xfrm>
          <a:prstGeom prst="rect">
            <a:avLst/>
          </a:prstGeom>
        </p:spPr>
      </p:pic>
      <p:sp>
        <p:nvSpPr>
          <p:cNvPr id="811" name="Text Placeholder 23">
            <a:extLst>
              <a:ext uri="{FF2B5EF4-FFF2-40B4-BE49-F238E27FC236}">
                <a16:creationId xmlns:a16="http://schemas.microsoft.com/office/drawing/2014/main" id="{034AD285-FBD6-5FD7-FCF0-298D6F0EBFB0}"/>
              </a:ext>
            </a:extLst>
          </p:cNvPr>
          <p:cNvSpPr>
            <a:spLocks noGrp="1"/>
          </p:cNvSpPr>
          <p:nvPr>
            <p:ph type="body" sz="quarter" idx="11"/>
          </p:nvPr>
        </p:nvSpPr>
        <p:spPr>
          <a:xfrm>
            <a:off x="2744788" y="2213193"/>
            <a:ext cx="8259762" cy="3460434"/>
          </a:xfrm>
        </p:spPr>
        <p:txBody>
          <a:bodyPr wrap="square">
            <a:spAutoFit/>
          </a:bodyPr>
          <a:lstStyle>
            <a:lvl1pPr marL="0" indent="0">
              <a:defRPr sz="7200">
                <a:solidFill>
                  <a:schemeClr val="bg1"/>
                </a:solidFill>
              </a:defRPr>
            </a:lvl1pPr>
            <a:lvl2pPr>
              <a:spcBef>
                <a:spcPts val="2000"/>
              </a:spcBef>
              <a:defRPr lang="en-US" sz="2400" b="0" kern="1200" dirty="0" smtClean="0">
                <a:solidFill>
                  <a:schemeClr val="bg1"/>
                </a:solidFill>
                <a:latin typeface="+mn-lt"/>
                <a:ea typeface="+mn-ea"/>
                <a:cs typeface="+mn-cs"/>
              </a:defRPr>
            </a:lvl2pPr>
            <a:lvl3pPr marL="171450" indent="-171450">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C77BC5D3-763F-F91A-5274-4B58860ADB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0429" y="1337190"/>
            <a:ext cx="1921229" cy="5449824"/>
          </a:xfrm>
          <a:prstGeom prst="rect">
            <a:avLst/>
          </a:prstGeom>
        </p:spPr>
      </p:pic>
    </p:spTree>
    <p:extLst>
      <p:ext uri="{BB962C8B-B14F-4D97-AF65-F5344CB8AC3E}">
        <p14:creationId xmlns:p14="http://schemas.microsoft.com/office/powerpoint/2010/main" val="412238193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ue Divider">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DACEB-5FFB-E820-B5C1-73FF6D5AB38C}"/>
              </a:ext>
            </a:extLst>
          </p:cNvPr>
          <p:cNvSpPr>
            <a:spLocks noGrp="1"/>
          </p:cNvSpPr>
          <p:nvPr>
            <p:ph type="title" hasCustomPrompt="1"/>
          </p:nvPr>
        </p:nvSpPr>
        <p:spPr>
          <a:xfrm>
            <a:off x="2741056" y="1308570"/>
            <a:ext cx="1326119" cy="590931"/>
          </a:xfrm>
        </p:spPr>
        <p:txBody>
          <a:bodyPr wrap="square">
            <a:spAutoFit/>
          </a:bodyPr>
          <a:lstStyle>
            <a:lvl1pPr>
              <a:lnSpc>
                <a:spcPct val="80000"/>
              </a:lnSpc>
              <a:defRPr sz="4800" spc="-100" baseline="0">
                <a:solidFill>
                  <a:schemeClr val="tx1"/>
                </a:solidFill>
              </a:defRPr>
            </a:lvl1pPr>
          </a:lstStyle>
          <a:p>
            <a:r>
              <a:rPr lang="en-US"/>
              <a:t>00</a:t>
            </a:r>
          </a:p>
        </p:txBody>
      </p:sp>
      <p:sp>
        <p:nvSpPr>
          <p:cNvPr id="14" name="Freeform 1168">
            <a:extLst>
              <a:ext uri="{FF2B5EF4-FFF2-40B4-BE49-F238E27FC236}">
                <a16:creationId xmlns:a16="http://schemas.microsoft.com/office/drawing/2014/main" id="{A8E9E4D0-0D16-3FA6-D04B-DF1233C62375}"/>
              </a:ext>
            </a:extLst>
          </p:cNvPr>
          <p:cNvSpPr/>
          <p:nvPr/>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a:p>
        </p:txBody>
      </p:sp>
      <p:pic>
        <p:nvPicPr>
          <p:cNvPr id="810" name="Graphic 809">
            <a:extLst>
              <a:ext uri="{FF2B5EF4-FFF2-40B4-BE49-F238E27FC236}">
                <a16:creationId xmlns:a16="http://schemas.microsoft.com/office/drawing/2014/main" id="{CCB62EA8-1D4A-C886-512A-AEFD95715D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429" y="1337190"/>
            <a:ext cx="1921229" cy="5449824"/>
          </a:xfrm>
          <a:prstGeom prst="rect">
            <a:avLst/>
          </a:prstGeom>
        </p:spPr>
      </p:pic>
      <p:sp>
        <p:nvSpPr>
          <p:cNvPr id="811" name="Text Placeholder 23">
            <a:extLst>
              <a:ext uri="{FF2B5EF4-FFF2-40B4-BE49-F238E27FC236}">
                <a16:creationId xmlns:a16="http://schemas.microsoft.com/office/drawing/2014/main" id="{034AD285-FBD6-5FD7-FCF0-298D6F0EBFB0}"/>
              </a:ext>
            </a:extLst>
          </p:cNvPr>
          <p:cNvSpPr>
            <a:spLocks noGrp="1"/>
          </p:cNvSpPr>
          <p:nvPr>
            <p:ph type="body" sz="quarter" idx="11"/>
          </p:nvPr>
        </p:nvSpPr>
        <p:spPr>
          <a:xfrm>
            <a:off x="2744788" y="2213193"/>
            <a:ext cx="8259762" cy="3460434"/>
          </a:xfrm>
        </p:spPr>
        <p:txBody>
          <a:bodyPr wrap="square">
            <a:spAutoFit/>
          </a:bodyPr>
          <a:lstStyle>
            <a:lvl1pPr marL="0" indent="0">
              <a:defRPr sz="7200">
                <a:solidFill>
                  <a:schemeClr val="bg1"/>
                </a:solidFill>
              </a:defRPr>
            </a:lvl1pPr>
            <a:lvl2pPr>
              <a:spcBef>
                <a:spcPts val="2000"/>
              </a:spcBef>
              <a:defRPr lang="en-US" sz="2400" b="0" kern="1200" dirty="0" smtClean="0">
                <a:solidFill>
                  <a:schemeClr val="bg1"/>
                </a:solidFill>
                <a:latin typeface="+mn-lt"/>
                <a:ea typeface="+mn-ea"/>
                <a:cs typeface="+mn-cs"/>
              </a:defRPr>
            </a:lvl2pPr>
            <a:lvl3pPr marL="171450" indent="-171450">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B29344D7-0AC6-7329-97F0-02325A3599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0429" y="1337190"/>
            <a:ext cx="1921229" cy="5449824"/>
          </a:xfrm>
          <a:prstGeom prst="rect">
            <a:avLst/>
          </a:prstGeom>
        </p:spPr>
      </p:pic>
    </p:spTree>
    <p:extLst>
      <p:ext uri="{BB962C8B-B14F-4D97-AF65-F5344CB8AC3E}">
        <p14:creationId xmlns:p14="http://schemas.microsoft.com/office/powerpoint/2010/main" val="44702658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White Divid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DACEB-5FFB-E820-B5C1-73FF6D5AB38C}"/>
              </a:ext>
            </a:extLst>
          </p:cNvPr>
          <p:cNvSpPr>
            <a:spLocks noGrp="1"/>
          </p:cNvSpPr>
          <p:nvPr>
            <p:ph type="title" hasCustomPrompt="1"/>
          </p:nvPr>
        </p:nvSpPr>
        <p:spPr>
          <a:xfrm>
            <a:off x="2741056" y="1308570"/>
            <a:ext cx="1326119" cy="590931"/>
          </a:xfrm>
        </p:spPr>
        <p:txBody>
          <a:bodyPr wrap="square">
            <a:spAutoFit/>
          </a:bodyPr>
          <a:lstStyle>
            <a:lvl1pPr>
              <a:lnSpc>
                <a:spcPct val="80000"/>
              </a:lnSpc>
              <a:defRPr sz="4800" spc="-100" baseline="0">
                <a:solidFill>
                  <a:schemeClr val="accent2"/>
                </a:solidFill>
              </a:defRPr>
            </a:lvl1pPr>
          </a:lstStyle>
          <a:p>
            <a:r>
              <a:rPr lang="en-US"/>
              <a:t>00</a:t>
            </a:r>
          </a:p>
        </p:txBody>
      </p:sp>
      <p:sp>
        <p:nvSpPr>
          <p:cNvPr id="14" name="Freeform 1168">
            <a:extLst>
              <a:ext uri="{FF2B5EF4-FFF2-40B4-BE49-F238E27FC236}">
                <a16:creationId xmlns:a16="http://schemas.microsoft.com/office/drawing/2014/main" id="{A8E9E4D0-0D16-3FA6-D04B-DF1233C62375}"/>
              </a:ext>
            </a:extLst>
          </p:cNvPr>
          <p:cNvSpPr/>
          <p:nvPr/>
        </p:nvSpPr>
        <p:spPr>
          <a:xfrm>
            <a:off x="460429" y="457200"/>
            <a:ext cx="441517" cy="440944"/>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chemeClr val="tx1"/>
          </a:solidFill>
          <a:ln w="9525" cap="flat">
            <a:noFill/>
            <a:prstDash val="solid"/>
            <a:miter/>
          </a:ln>
        </p:spPr>
        <p:txBody>
          <a:bodyPr rtlCol="0" anchor="ctr"/>
          <a:lstStyle/>
          <a:p>
            <a:endParaRPr lang="en-US"/>
          </a:p>
        </p:txBody>
      </p:sp>
      <p:pic>
        <p:nvPicPr>
          <p:cNvPr id="810" name="Graphic 809">
            <a:extLst>
              <a:ext uri="{FF2B5EF4-FFF2-40B4-BE49-F238E27FC236}">
                <a16:creationId xmlns:a16="http://schemas.microsoft.com/office/drawing/2014/main" id="{CCB62EA8-1D4A-C886-512A-AEFD95715D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429" y="1337190"/>
            <a:ext cx="1921229" cy="5449824"/>
          </a:xfrm>
          <a:prstGeom prst="rect">
            <a:avLst/>
          </a:prstGeom>
        </p:spPr>
      </p:pic>
      <p:sp>
        <p:nvSpPr>
          <p:cNvPr id="811" name="Text Placeholder 23">
            <a:extLst>
              <a:ext uri="{FF2B5EF4-FFF2-40B4-BE49-F238E27FC236}">
                <a16:creationId xmlns:a16="http://schemas.microsoft.com/office/drawing/2014/main" id="{034AD285-FBD6-5FD7-FCF0-298D6F0EBFB0}"/>
              </a:ext>
            </a:extLst>
          </p:cNvPr>
          <p:cNvSpPr>
            <a:spLocks noGrp="1"/>
          </p:cNvSpPr>
          <p:nvPr>
            <p:ph type="body" sz="quarter" idx="11"/>
          </p:nvPr>
        </p:nvSpPr>
        <p:spPr>
          <a:xfrm>
            <a:off x="2744788" y="2213193"/>
            <a:ext cx="8259762" cy="3460434"/>
          </a:xfrm>
        </p:spPr>
        <p:txBody>
          <a:bodyPr wrap="square">
            <a:spAutoFit/>
          </a:bodyPr>
          <a:lstStyle>
            <a:lvl1pPr marL="0" indent="0">
              <a:defRPr sz="7200">
                <a:solidFill>
                  <a:schemeClr val="tx1"/>
                </a:solidFill>
              </a:defRPr>
            </a:lvl1pPr>
            <a:lvl2pPr>
              <a:spcBef>
                <a:spcPts val="2000"/>
              </a:spcBef>
              <a:defRPr lang="en-US" sz="2400" b="0" kern="1200" dirty="0" smtClean="0">
                <a:solidFill>
                  <a:schemeClr val="tx1"/>
                </a:solidFill>
                <a:latin typeface="+mn-lt"/>
                <a:ea typeface="+mn-ea"/>
                <a:cs typeface="+mn-cs"/>
              </a:defRPr>
            </a:lvl2pPr>
            <a:lvl3pPr marL="171450" indent="-171450">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C93789E4-5E93-3324-EF26-D31E3F3FA5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0429" y="1337190"/>
            <a:ext cx="1921229" cy="5449824"/>
          </a:xfrm>
          <a:prstGeom prst="rect">
            <a:avLst/>
          </a:prstGeom>
        </p:spPr>
      </p:pic>
    </p:spTree>
    <p:extLst>
      <p:ext uri="{BB962C8B-B14F-4D97-AF65-F5344CB8AC3E}">
        <p14:creationId xmlns:p14="http://schemas.microsoft.com/office/powerpoint/2010/main" val="100743744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White Title">
    <p:bg>
      <p:bgPr>
        <a:solidFill>
          <a:schemeClr val="bg1"/>
        </a:solidFill>
        <a:effectLst/>
      </p:bgPr>
    </p:bg>
    <p:spTree>
      <p:nvGrpSpPr>
        <p:cNvPr id="1" name=""/>
        <p:cNvGrpSpPr/>
        <p:nvPr/>
      </p:nvGrpSpPr>
      <p:grpSpPr>
        <a:xfrm>
          <a:off x="0" y="0"/>
          <a:ext cx="0" cy="0"/>
          <a:chOff x="0" y="0"/>
          <a:chExt cx="0" cy="0"/>
        </a:xfrm>
      </p:grpSpPr>
      <p:sp>
        <p:nvSpPr>
          <p:cNvPr id="3" name="Freeform 19">
            <a:extLst>
              <a:ext uri="{FF2B5EF4-FFF2-40B4-BE49-F238E27FC236}">
                <a16:creationId xmlns:a16="http://schemas.microsoft.com/office/drawing/2014/main" id="{3937B84A-0504-F4F1-8E4B-3660FB140892}"/>
              </a:ext>
            </a:extLst>
          </p:cNvPr>
          <p:cNvSpPr/>
          <p:nvPr/>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rgbClr val="EBEDF0"/>
          </a:solidFill>
          <a:ln w="6350" cap="flat">
            <a:noFill/>
            <a:prstDash val="solid"/>
            <a:miter/>
          </a:ln>
        </p:spPr>
        <p:txBody>
          <a:bodyPr rtlCol="0" anchor="ctr"/>
          <a:lstStyle/>
          <a:p>
            <a:endParaRPr lang="en-US"/>
          </a:p>
        </p:txBody>
      </p:sp>
      <p:grpSp>
        <p:nvGrpSpPr>
          <p:cNvPr id="5" name="Graphic 1164">
            <a:extLst>
              <a:ext uri="{FF2B5EF4-FFF2-40B4-BE49-F238E27FC236}">
                <a16:creationId xmlns:a16="http://schemas.microsoft.com/office/drawing/2014/main" id="{2633E432-6F53-C5D9-483E-D7A3620B334A}"/>
              </a:ext>
            </a:extLst>
          </p:cNvPr>
          <p:cNvGrpSpPr/>
          <p:nvPr/>
        </p:nvGrpSpPr>
        <p:grpSpPr>
          <a:xfrm>
            <a:off x="460429" y="457200"/>
            <a:ext cx="1919234" cy="440944"/>
            <a:chOff x="5082170" y="602010"/>
            <a:chExt cx="2868072" cy="658939"/>
          </a:xfrm>
          <a:solidFill>
            <a:schemeClr val="tx1"/>
          </a:solidFill>
        </p:grpSpPr>
        <p:sp>
          <p:nvSpPr>
            <p:cNvPr id="6" name="Freeform 5">
              <a:extLst>
                <a:ext uri="{FF2B5EF4-FFF2-40B4-BE49-F238E27FC236}">
                  <a16:creationId xmlns:a16="http://schemas.microsoft.com/office/drawing/2014/main" id="{74B3E2CA-F646-A2F5-12B6-DB9F8533E834}"/>
                </a:ext>
              </a:extLst>
            </p:cNvPr>
            <p:cNvSpPr/>
            <p:nvPr/>
          </p:nvSpPr>
          <p:spPr>
            <a:xfrm>
              <a:off x="5082170" y="602010"/>
              <a:ext cx="659796" cy="658939"/>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grpFill/>
            <a:ln w="9525" cap="flat">
              <a:noFill/>
              <a:prstDash val="solid"/>
              <a:miter/>
            </a:ln>
          </p:spPr>
          <p:txBody>
            <a:bodyPr rtlCol="0" anchor="ctr"/>
            <a:lstStyle/>
            <a:p>
              <a:endParaRPr lang="en-US"/>
            </a:p>
          </p:txBody>
        </p:sp>
        <p:sp>
          <p:nvSpPr>
            <p:cNvPr id="7" name="Freeform 7">
              <a:extLst>
                <a:ext uri="{FF2B5EF4-FFF2-40B4-BE49-F238E27FC236}">
                  <a16:creationId xmlns:a16="http://schemas.microsoft.com/office/drawing/2014/main" id="{A58F434B-9874-A55C-B153-CD0401BA31C9}"/>
                </a:ext>
              </a:extLst>
            </p:cNvPr>
            <p:cNvSpPr/>
            <p:nvPr/>
          </p:nvSpPr>
          <p:spPr>
            <a:xfrm>
              <a:off x="5917417" y="807559"/>
              <a:ext cx="2032825" cy="342900"/>
            </a:xfrm>
            <a:custGeom>
              <a:avLst/>
              <a:gdLst>
                <a:gd name="connsiteX0" fmla="*/ 1916144 w 2032825"/>
                <a:gd name="connsiteY0" fmla="*/ 336137 h 342900"/>
                <a:gd name="connsiteX1" fmla="*/ 1916144 w 2032825"/>
                <a:gd name="connsiteY1" fmla="*/ 321755 h 342900"/>
                <a:gd name="connsiteX2" fmla="*/ 1919002 w 2032825"/>
                <a:gd name="connsiteY2" fmla="*/ 321755 h 342900"/>
                <a:gd name="connsiteX3" fmla="*/ 1936337 w 2032825"/>
                <a:gd name="connsiteY3" fmla="*/ 316992 h 342900"/>
                <a:gd name="connsiteX4" fmla="*/ 1942528 w 2032825"/>
                <a:gd name="connsiteY4" fmla="*/ 292989 h 342900"/>
                <a:gd name="connsiteX5" fmla="*/ 1942528 w 2032825"/>
                <a:gd name="connsiteY5" fmla="*/ 56674 h 342900"/>
                <a:gd name="connsiteX6" fmla="*/ 1935290 w 2032825"/>
                <a:gd name="connsiteY6" fmla="*/ 27908 h 342900"/>
                <a:gd name="connsiteX7" fmla="*/ 1917573 w 2032825"/>
                <a:gd name="connsiteY7" fmla="*/ 21622 h 342900"/>
                <a:gd name="connsiteX8" fmla="*/ 1908905 w 2032825"/>
                <a:gd name="connsiteY8" fmla="*/ 21622 h 342900"/>
                <a:gd name="connsiteX9" fmla="*/ 1908905 w 2032825"/>
                <a:gd name="connsiteY9" fmla="*/ 7239 h 342900"/>
                <a:gd name="connsiteX10" fmla="*/ 2001107 w 2032825"/>
                <a:gd name="connsiteY10" fmla="*/ 0 h 342900"/>
                <a:gd name="connsiteX11" fmla="*/ 2001107 w 2032825"/>
                <a:gd name="connsiteY11" fmla="*/ 292989 h 342900"/>
                <a:gd name="connsiteX12" fmla="*/ 2007394 w 2032825"/>
                <a:gd name="connsiteY12" fmla="*/ 316992 h 342900"/>
                <a:gd name="connsiteX13" fmla="*/ 2029016 w 2032825"/>
                <a:gd name="connsiteY13" fmla="*/ 321755 h 342900"/>
                <a:gd name="connsiteX14" fmla="*/ 2032826 w 2032825"/>
                <a:gd name="connsiteY14" fmla="*/ 321755 h 342900"/>
                <a:gd name="connsiteX15" fmla="*/ 2032826 w 2032825"/>
                <a:gd name="connsiteY15" fmla="*/ 336137 h 342900"/>
                <a:gd name="connsiteX16" fmla="*/ 1916144 w 2032825"/>
                <a:gd name="connsiteY16" fmla="*/ 336137 h 342900"/>
                <a:gd name="connsiteX17" fmla="*/ 1624679 w 2032825"/>
                <a:gd name="connsiteY17" fmla="*/ 75914 h 342900"/>
                <a:gd name="connsiteX18" fmla="*/ 1588199 w 2032825"/>
                <a:gd name="connsiteY18" fmla="*/ 39433 h 342900"/>
                <a:gd name="connsiteX19" fmla="*/ 1624679 w 2032825"/>
                <a:gd name="connsiteY19" fmla="*/ 3429 h 342900"/>
                <a:gd name="connsiteX20" fmla="*/ 1661160 w 2032825"/>
                <a:gd name="connsiteY20" fmla="*/ 39433 h 342900"/>
                <a:gd name="connsiteX21" fmla="*/ 1624679 w 2032825"/>
                <a:gd name="connsiteY21" fmla="*/ 75914 h 342900"/>
                <a:gd name="connsiteX22" fmla="*/ 1827848 w 2032825"/>
                <a:gd name="connsiteY22" fmla="*/ 336137 h 342900"/>
                <a:gd name="connsiteX23" fmla="*/ 1826895 w 2032825"/>
                <a:gd name="connsiteY23" fmla="*/ 299657 h 342900"/>
                <a:gd name="connsiteX24" fmla="*/ 1762030 w 2032825"/>
                <a:gd name="connsiteY24" fmla="*/ 342900 h 342900"/>
                <a:gd name="connsiteX25" fmla="*/ 1695736 w 2032825"/>
                <a:gd name="connsiteY25" fmla="*/ 284798 h 342900"/>
                <a:gd name="connsiteX26" fmla="*/ 1822514 w 2032825"/>
                <a:gd name="connsiteY26" fmla="*/ 199358 h 342900"/>
                <a:gd name="connsiteX27" fmla="*/ 1822514 w 2032825"/>
                <a:gd name="connsiteY27" fmla="*/ 161449 h 342900"/>
                <a:gd name="connsiteX28" fmla="*/ 1777365 w 2032825"/>
                <a:gd name="connsiteY28" fmla="*/ 120110 h 342900"/>
                <a:gd name="connsiteX29" fmla="*/ 1731740 w 2032825"/>
                <a:gd name="connsiteY29" fmla="*/ 142208 h 342900"/>
                <a:gd name="connsiteX30" fmla="*/ 1731740 w 2032825"/>
                <a:gd name="connsiteY30" fmla="*/ 143161 h 342900"/>
                <a:gd name="connsiteX31" fmla="*/ 1745647 w 2032825"/>
                <a:gd name="connsiteY31" fmla="*/ 137350 h 342900"/>
                <a:gd name="connsiteX32" fmla="*/ 1774031 w 2032825"/>
                <a:gd name="connsiteY32" fmla="*/ 163735 h 342900"/>
                <a:gd name="connsiteX33" fmla="*/ 1741837 w 2032825"/>
                <a:gd name="connsiteY33" fmla="*/ 191071 h 342900"/>
                <a:gd name="connsiteX34" fmla="*/ 1708214 w 2032825"/>
                <a:gd name="connsiteY34" fmla="*/ 157448 h 342900"/>
                <a:gd name="connsiteX35" fmla="*/ 1792796 w 2032825"/>
                <a:gd name="connsiteY35" fmla="*/ 104108 h 342900"/>
                <a:gd name="connsiteX36" fmla="*/ 1881188 w 2032825"/>
                <a:gd name="connsiteY36" fmla="*/ 181927 h 342900"/>
                <a:gd name="connsiteX37" fmla="*/ 1881188 w 2032825"/>
                <a:gd name="connsiteY37" fmla="*/ 292418 h 342900"/>
                <a:gd name="connsiteX38" fmla="*/ 1887474 w 2032825"/>
                <a:gd name="connsiteY38" fmla="*/ 316897 h 342900"/>
                <a:gd name="connsiteX39" fmla="*/ 1903762 w 2032825"/>
                <a:gd name="connsiteY39" fmla="*/ 321659 h 342900"/>
                <a:gd name="connsiteX40" fmla="*/ 1908524 w 2032825"/>
                <a:gd name="connsiteY40" fmla="*/ 321659 h 342900"/>
                <a:gd name="connsiteX41" fmla="*/ 1908524 w 2032825"/>
                <a:gd name="connsiteY41" fmla="*/ 336042 h 342900"/>
                <a:gd name="connsiteX42" fmla="*/ 1827848 w 2032825"/>
                <a:gd name="connsiteY42" fmla="*/ 336137 h 342900"/>
                <a:gd name="connsiteX43" fmla="*/ 1566577 w 2032825"/>
                <a:gd name="connsiteY43" fmla="*/ 336137 h 342900"/>
                <a:gd name="connsiteX44" fmla="*/ 1566577 w 2032825"/>
                <a:gd name="connsiteY44" fmla="*/ 321755 h 342900"/>
                <a:gd name="connsiteX45" fmla="*/ 1573816 w 2032825"/>
                <a:gd name="connsiteY45" fmla="*/ 321755 h 342900"/>
                <a:gd name="connsiteX46" fmla="*/ 1592485 w 2032825"/>
                <a:gd name="connsiteY46" fmla="*/ 315087 h 342900"/>
                <a:gd name="connsiteX47" fmla="*/ 1596771 w 2032825"/>
                <a:gd name="connsiteY47" fmla="*/ 280988 h 342900"/>
                <a:gd name="connsiteX48" fmla="*/ 1596771 w 2032825"/>
                <a:gd name="connsiteY48" fmla="*/ 160401 h 342900"/>
                <a:gd name="connsiteX49" fmla="*/ 1589532 w 2032825"/>
                <a:gd name="connsiteY49" fmla="*/ 130683 h 342900"/>
                <a:gd name="connsiteX50" fmla="*/ 1566958 w 2032825"/>
                <a:gd name="connsiteY50" fmla="*/ 125921 h 342900"/>
                <a:gd name="connsiteX51" fmla="*/ 1562195 w 2032825"/>
                <a:gd name="connsiteY51" fmla="*/ 125921 h 342900"/>
                <a:gd name="connsiteX52" fmla="*/ 1562195 w 2032825"/>
                <a:gd name="connsiteY52" fmla="*/ 111062 h 342900"/>
                <a:gd name="connsiteX53" fmla="*/ 1655826 w 2032825"/>
                <a:gd name="connsiteY53" fmla="*/ 111062 h 342900"/>
                <a:gd name="connsiteX54" fmla="*/ 1655826 w 2032825"/>
                <a:gd name="connsiteY54" fmla="*/ 281083 h 342900"/>
                <a:gd name="connsiteX55" fmla="*/ 1660112 w 2032825"/>
                <a:gd name="connsiteY55" fmla="*/ 315182 h 342900"/>
                <a:gd name="connsiteX56" fmla="*/ 1678400 w 2032825"/>
                <a:gd name="connsiteY56" fmla="*/ 321850 h 342900"/>
                <a:gd name="connsiteX57" fmla="*/ 1687544 w 2032825"/>
                <a:gd name="connsiteY57" fmla="*/ 321850 h 342900"/>
                <a:gd name="connsiteX58" fmla="*/ 1687544 w 2032825"/>
                <a:gd name="connsiteY58" fmla="*/ 336233 h 342900"/>
                <a:gd name="connsiteX59" fmla="*/ 1566577 w 2032825"/>
                <a:gd name="connsiteY59" fmla="*/ 336233 h 342900"/>
                <a:gd name="connsiteX60" fmla="*/ 1554099 w 2032825"/>
                <a:gd name="connsiteY60" fmla="*/ 314516 h 342900"/>
                <a:gd name="connsiteX61" fmla="*/ 1498854 w 2032825"/>
                <a:gd name="connsiteY61" fmla="*/ 342900 h 342900"/>
                <a:gd name="connsiteX62" fmla="*/ 1442180 w 2032825"/>
                <a:gd name="connsiteY62" fmla="*/ 280035 h 342900"/>
                <a:gd name="connsiteX63" fmla="*/ 1442180 w 2032825"/>
                <a:gd name="connsiteY63" fmla="*/ 125921 h 342900"/>
                <a:gd name="connsiteX64" fmla="*/ 1401794 w 2032825"/>
                <a:gd name="connsiteY64" fmla="*/ 125921 h 342900"/>
                <a:gd name="connsiteX65" fmla="*/ 1401794 w 2032825"/>
                <a:gd name="connsiteY65" fmla="*/ 111062 h 342900"/>
                <a:gd name="connsiteX66" fmla="*/ 1405604 w 2032825"/>
                <a:gd name="connsiteY66" fmla="*/ 111062 h 342900"/>
                <a:gd name="connsiteX67" fmla="*/ 1485805 w 2032825"/>
                <a:gd name="connsiteY67" fmla="*/ 7334 h 342900"/>
                <a:gd name="connsiteX68" fmla="*/ 1500664 w 2032825"/>
                <a:gd name="connsiteY68" fmla="*/ 7334 h 342900"/>
                <a:gd name="connsiteX69" fmla="*/ 1500664 w 2032825"/>
                <a:gd name="connsiteY69" fmla="*/ 111062 h 342900"/>
                <a:gd name="connsiteX70" fmla="*/ 1545812 w 2032825"/>
                <a:gd name="connsiteY70" fmla="*/ 111062 h 342900"/>
                <a:gd name="connsiteX71" fmla="*/ 1545812 w 2032825"/>
                <a:gd name="connsiteY71" fmla="*/ 125921 h 342900"/>
                <a:gd name="connsiteX72" fmla="*/ 1501616 w 2032825"/>
                <a:gd name="connsiteY72" fmla="*/ 125921 h 342900"/>
                <a:gd name="connsiteX73" fmla="*/ 1501616 w 2032825"/>
                <a:gd name="connsiteY73" fmla="*/ 287274 h 342900"/>
                <a:gd name="connsiteX74" fmla="*/ 1520381 w 2032825"/>
                <a:gd name="connsiteY74" fmla="*/ 317564 h 342900"/>
                <a:gd name="connsiteX75" fmla="*/ 1535716 w 2032825"/>
                <a:gd name="connsiteY75" fmla="*/ 308896 h 342900"/>
                <a:gd name="connsiteX76" fmla="*/ 1544384 w 2032825"/>
                <a:gd name="connsiteY76" fmla="*/ 252698 h 342900"/>
                <a:gd name="connsiteX77" fmla="*/ 1562100 w 2032825"/>
                <a:gd name="connsiteY77" fmla="*/ 252698 h 342900"/>
                <a:gd name="connsiteX78" fmla="*/ 1554099 w 2032825"/>
                <a:gd name="connsiteY78" fmla="*/ 314516 h 342900"/>
                <a:gd name="connsiteX79" fmla="*/ 1324070 w 2032825"/>
                <a:gd name="connsiteY79" fmla="*/ 336137 h 342900"/>
                <a:gd name="connsiteX80" fmla="*/ 1324070 w 2032825"/>
                <a:gd name="connsiteY80" fmla="*/ 168497 h 342900"/>
                <a:gd name="connsiteX81" fmla="*/ 1295210 w 2032825"/>
                <a:gd name="connsiteY81" fmla="*/ 132969 h 342900"/>
                <a:gd name="connsiteX82" fmla="*/ 1268349 w 2032825"/>
                <a:gd name="connsiteY82" fmla="*/ 149733 h 342900"/>
                <a:gd name="connsiteX83" fmla="*/ 1258729 w 2032825"/>
                <a:gd name="connsiteY83" fmla="*/ 198215 h 342900"/>
                <a:gd name="connsiteX84" fmla="*/ 1258729 w 2032825"/>
                <a:gd name="connsiteY84" fmla="*/ 281273 h 342900"/>
                <a:gd name="connsiteX85" fmla="*/ 1262063 w 2032825"/>
                <a:gd name="connsiteY85" fmla="*/ 314896 h 342900"/>
                <a:gd name="connsiteX86" fmla="*/ 1283684 w 2032825"/>
                <a:gd name="connsiteY86" fmla="*/ 321564 h 342900"/>
                <a:gd name="connsiteX87" fmla="*/ 1290447 w 2032825"/>
                <a:gd name="connsiteY87" fmla="*/ 321564 h 342900"/>
                <a:gd name="connsiteX88" fmla="*/ 1290447 w 2032825"/>
                <a:gd name="connsiteY88" fmla="*/ 335947 h 342900"/>
                <a:gd name="connsiteX89" fmla="*/ 1167956 w 2032825"/>
                <a:gd name="connsiteY89" fmla="*/ 335947 h 342900"/>
                <a:gd name="connsiteX90" fmla="*/ 1167956 w 2032825"/>
                <a:gd name="connsiteY90" fmla="*/ 321564 h 342900"/>
                <a:gd name="connsiteX91" fmla="*/ 1175195 w 2032825"/>
                <a:gd name="connsiteY91" fmla="*/ 321564 h 342900"/>
                <a:gd name="connsiteX92" fmla="*/ 1196340 w 2032825"/>
                <a:gd name="connsiteY92" fmla="*/ 314896 h 342900"/>
                <a:gd name="connsiteX93" fmla="*/ 1199674 w 2032825"/>
                <a:gd name="connsiteY93" fmla="*/ 281273 h 342900"/>
                <a:gd name="connsiteX94" fmla="*/ 1199674 w 2032825"/>
                <a:gd name="connsiteY94" fmla="*/ 165544 h 342900"/>
                <a:gd name="connsiteX95" fmla="*/ 1195864 w 2032825"/>
                <a:gd name="connsiteY95" fmla="*/ 131921 h 342900"/>
                <a:gd name="connsiteX96" fmla="*/ 1177195 w 2032825"/>
                <a:gd name="connsiteY96" fmla="*/ 125158 h 342900"/>
                <a:gd name="connsiteX97" fmla="*/ 1168051 w 2032825"/>
                <a:gd name="connsiteY97" fmla="*/ 125158 h 342900"/>
                <a:gd name="connsiteX98" fmla="*/ 1168051 w 2032825"/>
                <a:gd name="connsiteY98" fmla="*/ 110776 h 342900"/>
                <a:gd name="connsiteX99" fmla="*/ 1253585 w 2032825"/>
                <a:gd name="connsiteY99" fmla="*/ 110776 h 342900"/>
                <a:gd name="connsiteX100" fmla="*/ 1254538 w 2032825"/>
                <a:gd name="connsiteY100" fmla="*/ 145828 h 342900"/>
                <a:gd name="connsiteX101" fmla="*/ 1255014 w 2032825"/>
                <a:gd name="connsiteY101" fmla="*/ 145828 h 342900"/>
                <a:gd name="connsiteX102" fmla="*/ 1318451 w 2032825"/>
                <a:gd name="connsiteY102" fmla="*/ 104013 h 342900"/>
                <a:gd name="connsiteX103" fmla="*/ 1382840 w 2032825"/>
                <a:gd name="connsiteY103" fmla="*/ 179356 h 342900"/>
                <a:gd name="connsiteX104" fmla="*/ 1382840 w 2032825"/>
                <a:gd name="connsiteY104" fmla="*/ 281654 h 342900"/>
                <a:gd name="connsiteX105" fmla="*/ 1386650 w 2032825"/>
                <a:gd name="connsiteY105" fmla="*/ 314801 h 342900"/>
                <a:gd name="connsiteX106" fmla="*/ 1405414 w 2032825"/>
                <a:gd name="connsiteY106" fmla="*/ 321469 h 342900"/>
                <a:gd name="connsiteX107" fmla="*/ 1414558 w 2032825"/>
                <a:gd name="connsiteY107" fmla="*/ 321469 h 342900"/>
                <a:gd name="connsiteX108" fmla="*/ 1414558 w 2032825"/>
                <a:gd name="connsiteY108" fmla="*/ 335852 h 342900"/>
                <a:gd name="connsiteX109" fmla="*/ 1324070 w 2032825"/>
                <a:gd name="connsiteY109" fmla="*/ 335852 h 342900"/>
                <a:gd name="connsiteX110" fmla="*/ 1014317 w 2032825"/>
                <a:gd name="connsiteY110" fmla="*/ 216122 h 342900"/>
                <a:gd name="connsiteX111" fmla="*/ 1017651 w 2032825"/>
                <a:gd name="connsiteY111" fmla="*/ 266986 h 342900"/>
                <a:gd name="connsiteX112" fmla="*/ 1066133 w 2032825"/>
                <a:gd name="connsiteY112" fmla="*/ 323183 h 342900"/>
                <a:gd name="connsiteX113" fmla="*/ 1131951 w 2032825"/>
                <a:gd name="connsiteY113" fmla="*/ 259271 h 342900"/>
                <a:gd name="connsiteX114" fmla="*/ 1150620 w 2032825"/>
                <a:gd name="connsiteY114" fmla="*/ 259271 h 342900"/>
                <a:gd name="connsiteX115" fmla="*/ 1057942 w 2032825"/>
                <a:gd name="connsiteY115" fmla="*/ 342805 h 342900"/>
                <a:gd name="connsiteX116" fmla="*/ 950405 w 2032825"/>
                <a:gd name="connsiteY116" fmla="*/ 223266 h 342900"/>
                <a:gd name="connsiteX117" fmla="*/ 1056037 w 2032825"/>
                <a:gd name="connsiteY117" fmla="*/ 104204 h 342900"/>
                <a:gd name="connsiteX118" fmla="*/ 1153478 w 2032825"/>
                <a:gd name="connsiteY118" fmla="*/ 216122 h 342900"/>
                <a:gd name="connsiteX119" fmla="*/ 1014317 w 2032825"/>
                <a:gd name="connsiteY119" fmla="*/ 216122 h 342900"/>
                <a:gd name="connsiteX120" fmla="*/ 855345 w 2032825"/>
                <a:gd name="connsiteY120" fmla="*/ 336137 h 342900"/>
                <a:gd name="connsiteX121" fmla="*/ 854393 w 2032825"/>
                <a:gd name="connsiteY121" fmla="*/ 301085 h 342900"/>
                <a:gd name="connsiteX122" fmla="*/ 791432 w 2032825"/>
                <a:gd name="connsiteY122" fmla="*/ 342900 h 342900"/>
                <a:gd name="connsiteX123" fmla="*/ 701612 w 2032825"/>
                <a:gd name="connsiteY123" fmla="*/ 223361 h 342900"/>
                <a:gd name="connsiteX124" fmla="*/ 799052 w 2032825"/>
                <a:gd name="connsiteY124" fmla="*/ 104299 h 342900"/>
                <a:gd name="connsiteX125" fmla="*/ 848963 w 2032825"/>
                <a:gd name="connsiteY125" fmla="*/ 126873 h 342900"/>
                <a:gd name="connsiteX126" fmla="*/ 848963 w 2032825"/>
                <a:gd name="connsiteY126" fmla="*/ 56769 h 342900"/>
                <a:gd name="connsiteX127" fmla="*/ 841724 w 2032825"/>
                <a:gd name="connsiteY127" fmla="*/ 28004 h 342900"/>
                <a:gd name="connsiteX128" fmla="*/ 819626 w 2032825"/>
                <a:gd name="connsiteY128" fmla="*/ 21717 h 342900"/>
                <a:gd name="connsiteX129" fmla="*/ 815340 w 2032825"/>
                <a:gd name="connsiteY129" fmla="*/ 21717 h 342900"/>
                <a:gd name="connsiteX130" fmla="*/ 815340 w 2032825"/>
                <a:gd name="connsiteY130" fmla="*/ 7334 h 342900"/>
                <a:gd name="connsiteX131" fmla="*/ 907542 w 2032825"/>
                <a:gd name="connsiteY131" fmla="*/ 95 h 342900"/>
                <a:gd name="connsiteX132" fmla="*/ 907542 w 2032825"/>
                <a:gd name="connsiteY132" fmla="*/ 293084 h 342900"/>
                <a:gd name="connsiteX133" fmla="*/ 913829 w 2032825"/>
                <a:gd name="connsiteY133" fmla="*/ 317087 h 342900"/>
                <a:gd name="connsiteX134" fmla="*/ 934974 w 2032825"/>
                <a:gd name="connsiteY134" fmla="*/ 321850 h 342900"/>
                <a:gd name="connsiteX135" fmla="*/ 941261 w 2032825"/>
                <a:gd name="connsiteY135" fmla="*/ 321850 h 342900"/>
                <a:gd name="connsiteX136" fmla="*/ 941261 w 2032825"/>
                <a:gd name="connsiteY136" fmla="*/ 336233 h 342900"/>
                <a:gd name="connsiteX137" fmla="*/ 855345 w 2032825"/>
                <a:gd name="connsiteY137" fmla="*/ 336233 h 342900"/>
                <a:gd name="connsiteX138" fmla="*/ 605695 w 2032825"/>
                <a:gd name="connsiteY138" fmla="*/ 336137 h 342900"/>
                <a:gd name="connsiteX139" fmla="*/ 604742 w 2032825"/>
                <a:gd name="connsiteY139" fmla="*/ 301085 h 342900"/>
                <a:gd name="connsiteX140" fmla="*/ 604266 w 2032825"/>
                <a:gd name="connsiteY140" fmla="*/ 301085 h 342900"/>
                <a:gd name="connsiteX141" fmla="*/ 541401 w 2032825"/>
                <a:gd name="connsiteY141" fmla="*/ 342900 h 342900"/>
                <a:gd name="connsiteX142" fmla="*/ 475107 w 2032825"/>
                <a:gd name="connsiteY142" fmla="*/ 269367 h 342900"/>
                <a:gd name="connsiteX143" fmla="*/ 475107 w 2032825"/>
                <a:gd name="connsiteY143" fmla="*/ 172402 h 342900"/>
                <a:gd name="connsiteX144" fmla="*/ 472250 w 2032825"/>
                <a:gd name="connsiteY144" fmla="*/ 130683 h 342900"/>
                <a:gd name="connsiteX145" fmla="*/ 455962 w 2032825"/>
                <a:gd name="connsiteY145" fmla="*/ 125349 h 342900"/>
                <a:gd name="connsiteX146" fmla="*/ 452628 w 2032825"/>
                <a:gd name="connsiteY146" fmla="*/ 125349 h 342900"/>
                <a:gd name="connsiteX147" fmla="*/ 452628 w 2032825"/>
                <a:gd name="connsiteY147" fmla="*/ 110966 h 342900"/>
                <a:gd name="connsiteX148" fmla="*/ 534257 w 2032825"/>
                <a:gd name="connsiteY148" fmla="*/ 110966 h 342900"/>
                <a:gd name="connsiteX149" fmla="*/ 534257 w 2032825"/>
                <a:gd name="connsiteY149" fmla="*/ 275654 h 342900"/>
                <a:gd name="connsiteX150" fmla="*/ 563499 w 2032825"/>
                <a:gd name="connsiteY150" fmla="*/ 312611 h 342900"/>
                <a:gd name="connsiteX151" fmla="*/ 597599 w 2032825"/>
                <a:gd name="connsiteY151" fmla="*/ 278987 h 342900"/>
                <a:gd name="connsiteX152" fmla="*/ 600456 w 2032825"/>
                <a:gd name="connsiteY152" fmla="*/ 242983 h 342900"/>
                <a:gd name="connsiteX153" fmla="*/ 600456 w 2032825"/>
                <a:gd name="connsiteY153" fmla="*/ 172402 h 342900"/>
                <a:gd name="connsiteX154" fmla="*/ 596646 w 2032825"/>
                <a:gd name="connsiteY154" fmla="*/ 131540 h 342900"/>
                <a:gd name="connsiteX155" fmla="*/ 572643 w 2032825"/>
                <a:gd name="connsiteY155" fmla="*/ 125254 h 342900"/>
                <a:gd name="connsiteX156" fmla="*/ 567880 w 2032825"/>
                <a:gd name="connsiteY156" fmla="*/ 125254 h 342900"/>
                <a:gd name="connsiteX157" fmla="*/ 567880 w 2032825"/>
                <a:gd name="connsiteY157" fmla="*/ 110871 h 342900"/>
                <a:gd name="connsiteX158" fmla="*/ 659130 w 2032825"/>
                <a:gd name="connsiteY158" fmla="*/ 110871 h 342900"/>
                <a:gd name="connsiteX159" fmla="*/ 659130 w 2032825"/>
                <a:gd name="connsiteY159" fmla="*/ 281845 h 342900"/>
                <a:gd name="connsiteX160" fmla="*/ 664369 w 2032825"/>
                <a:gd name="connsiteY160" fmla="*/ 314992 h 342900"/>
                <a:gd name="connsiteX161" fmla="*/ 682180 w 2032825"/>
                <a:gd name="connsiteY161" fmla="*/ 321659 h 342900"/>
                <a:gd name="connsiteX162" fmla="*/ 690848 w 2032825"/>
                <a:gd name="connsiteY162" fmla="*/ 321659 h 342900"/>
                <a:gd name="connsiteX163" fmla="*/ 690848 w 2032825"/>
                <a:gd name="connsiteY163" fmla="*/ 336042 h 342900"/>
                <a:gd name="connsiteX164" fmla="*/ 605695 w 2032825"/>
                <a:gd name="connsiteY164" fmla="*/ 336042 h 342900"/>
                <a:gd name="connsiteX165" fmla="*/ 411671 w 2032825"/>
                <a:gd name="connsiteY165" fmla="*/ 160877 h 342900"/>
                <a:gd name="connsiteX166" fmla="*/ 384810 w 2032825"/>
                <a:gd name="connsiteY166" fmla="*/ 139256 h 342900"/>
                <a:gd name="connsiteX167" fmla="*/ 387191 w 2032825"/>
                <a:gd name="connsiteY167" fmla="*/ 126778 h 342900"/>
                <a:gd name="connsiteX168" fmla="*/ 386715 w 2032825"/>
                <a:gd name="connsiteY168" fmla="*/ 126778 h 342900"/>
                <a:gd name="connsiteX169" fmla="*/ 358426 w 2032825"/>
                <a:gd name="connsiteY169" fmla="*/ 247269 h 342900"/>
                <a:gd name="connsiteX170" fmla="*/ 358426 w 2032825"/>
                <a:gd name="connsiteY170" fmla="*/ 281845 h 342900"/>
                <a:gd name="connsiteX171" fmla="*/ 362712 w 2032825"/>
                <a:gd name="connsiteY171" fmla="*/ 314992 h 342900"/>
                <a:gd name="connsiteX172" fmla="*/ 384334 w 2032825"/>
                <a:gd name="connsiteY172" fmla="*/ 321659 h 342900"/>
                <a:gd name="connsiteX173" fmla="*/ 405955 w 2032825"/>
                <a:gd name="connsiteY173" fmla="*/ 321659 h 342900"/>
                <a:gd name="connsiteX174" fmla="*/ 405955 w 2032825"/>
                <a:gd name="connsiteY174" fmla="*/ 336042 h 342900"/>
                <a:gd name="connsiteX175" fmla="*/ 254127 w 2032825"/>
                <a:gd name="connsiteY175" fmla="*/ 336042 h 342900"/>
                <a:gd name="connsiteX176" fmla="*/ 254127 w 2032825"/>
                <a:gd name="connsiteY176" fmla="*/ 321659 h 342900"/>
                <a:gd name="connsiteX177" fmla="*/ 268510 w 2032825"/>
                <a:gd name="connsiteY177" fmla="*/ 321659 h 342900"/>
                <a:gd name="connsiteX178" fmla="*/ 295370 w 2032825"/>
                <a:gd name="connsiteY178" fmla="*/ 312992 h 342900"/>
                <a:gd name="connsiteX179" fmla="*/ 299657 w 2032825"/>
                <a:gd name="connsiteY179" fmla="*/ 281273 h 342900"/>
                <a:gd name="connsiteX180" fmla="*/ 299657 w 2032825"/>
                <a:gd name="connsiteY180" fmla="*/ 193358 h 342900"/>
                <a:gd name="connsiteX181" fmla="*/ 295370 w 2032825"/>
                <a:gd name="connsiteY181" fmla="*/ 135255 h 342900"/>
                <a:gd name="connsiteX182" fmla="*/ 272796 w 2032825"/>
                <a:gd name="connsiteY182" fmla="*/ 125158 h 342900"/>
                <a:gd name="connsiteX183" fmla="*/ 267557 w 2032825"/>
                <a:gd name="connsiteY183" fmla="*/ 125158 h 342900"/>
                <a:gd name="connsiteX184" fmla="*/ 267557 w 2032825"/>
                <a:gd name="connsiteY184" fmla="*/ 110776 h 342900"/>
                <a:gd name="connsiteX185" fmla="*/ 349187 w 2032825"/>
                <a:gd name="connsiteY185" fmla="*/ 110776 h 342900"/>
                <a:gd name="connsiteX186" fmla="*/ 351568 w 2032825"/>
                <a:gd name="connsiteY186" fmla="*/ 168402 h 342900"/>
                <a:gd name="connsiteX187" fmla="*/ 352044 w 2032825"/>
                <a:gd name="connsiteY187" fmla="*/ 168402 h 342900"/>
                <a:gd name="connsiteX188" fmla="*/ 408242 w 2032825"/>
                <a:gd name="connsiteY188" fmla="*/ 104013 h 342900"/>
                <a:gd name="connsiteX189" fmla="*/ 440912 w 2032825"/>
                <a:gd name="connsiteY189" fmla="*/ 132302 h 342900"/>
                <a:gd name="connsiteX190" fmla="*/ 411671 w 2032825"/>
                <a:gd name="connsiteY190" fmla="*/ 160877 h 342900"/>
                <a:gd name="connsiteX191" fmla="*/ 131636 w 2032825"/>
                <a:gd name="connsiteY191" fmla="*/ 193548 h 342900"/>
                <a:gd name="connsiteX192" fmla="*/ 108585 w 2032825"/>
                <a:gd name="connsiteY192" fmla="*/ 193548 h 342900"/>
                <a:gd name="connsiteX193" fmla="*/ 108585 w 2032825"/>
                <a:gd name="connsiteY193" fmla="*/ 291560 h 342900"/>
                <a:gd name="connsiteX194" fmla="*/ 114300 w 2032825"/>
                <a:gd name="connsiteY194" fmla="*/ 315087 h 342900"/>
                <a:gd name="connsiteX195" fmla="*/ 140208 w 2032825"/>
                <a:gd name="connsiteY195" fmla="*/ 321755 h 342900"/>
                <a:gd name="connsiteX196" fmla="*/ 152209 w 2032825"/>
                <a:gd name="connsiteY196" fmla="*/ 321755 h 342900"/>
                <a:gd name="connsiteX197" fmla="*/ 152209 w 2032825"/>
                <a:gd name="connsiteY197" fmla="*/ 336137 h 342900"/>
                <a:gd name="connsiteX198" fmla="*/ 0 w 2032825"/>
                <a:gd name="connsiteY198" fmla="*/ 336137 h 342900"/>
                <a:gd name="connsiteX199" fmla="*/ 0 w 2032825"/>
                <a:gd name="connsiteY199" fmla="*/ 321755 h 342900"/>
                <a:gd name="connsiteX200" fmla="*/ 13430 w 2032825"/>
                <a:gd name="connsiteY200" fmla="*/ 321755 h 342900"/>
                <a:gd name="connsiteX201" fmla="*/ 39338 w 2032825"/>
                <a:gd name="connsiteY201" fmla="*/ 316040 h 342900"/>
                <a:gd name="connsiteX202" fmla="*/ 46577 w 2032825"/>
                <a:gd name="connsiteY202" fmla="*/ 291560 h 342900"/>
                <a:gd name="connsiteX203" fmla="*/ 46577 w 2032825"/>
                <a:gd name="connsiteY203" fmla="*/ 54769 h 342900"/>
                <a:gd name="connsiteX204" fmla="*/ 36481 w 2032825"/>
                <a:gd name="connsiteY204" fmla="*/ 24956 h 342900"/>
                <a:gd name="connsiteX205" fmla="*/ 10097 w 2032825"/>
                <a:gd name="connsiteY205" fmla="*/ 21622 h 342900"/>
                <a:gd name="connsiteX206" fmla="*/ 0 w 2032825"/>
                <a:gd name="connsiteY206" fmla="*/ 21622 h 342900"/>
                <a:gd name="connsiteX207" fmla="*/ 0 w 2032825"/>
                <a:gd name="connsiteY207" fmla="*/ 7239 h 342900"/>
                <a:gd name="connsiteX208" fmla="*/ 131540 w 2032825"/>
                <a:gd name="connsiteY208" fmla="*/ 7239 h 342900"/>
                <a:gd name="connsiteX209" fmla="*/ 256889 w 2032825"/>
                <a:gd name="connsiteY209" fmla="*/ 100870 h 342900"/>
                <a:gd name="connsiteX210" fmla="*/ 131636 w 2032825"/>
                <a:gd name="connsiteY210" fmla="*/ 193548 h 342900"/>
                <a:gd name="connsiteX211" fmla="*/ 1822514 w 2032825"/>
                <a:gd name="connsiteY211" fmla="*/ 213741 h 342900"/>
                <a:gd name="connsiteX212" fmla="*/ 1756219 w 2032825"/>
                <a:gd name="connsiteY212" fmla="*/ 276606 h 342900"/>
                <a:gd name="connsiteX213" fmla="*/ 1783556 w 2032825"/>
                <a:gd name="connsiteY213" fmla="*/ 314992 h 342900"/>
                <a:gd name="connsiteX214" fmla="*/ 1815275 w 2032825"/>
                <a:gd name="connsiteY214" fmla="*/ 294323 h 342900"/>
                <a:gd name="connsiteX215" fmla="*/ 1822514 w 2032825"/>
                <a:gd name="connsiteY215" fmla="*/ 249650 h 342900"/>
                <a:gd name="connsiteX216" fmla="*/ 1822514 w 2032825"/>
                <a:gd name="connsiteY216" fmla="*/ 213741 h 342900"/>
                <a:gd name="connsiteX217" fmla="*/ 1055656 w 2032825"/>
                <a:gd name="connsiteY217" fmla="*/ 116681 h 342900"/>
                <a:gd name="connsiteX218" fmla="*/ 1014794 w 2032825"/>
                <a:gd name="connsiteY218" fmla="*/ 200692 h 342900"/>
                <a:gd name="connsiteX219" fmla="*/ 1093565 w 2032825"/>
                <a:gd name="connsiteY219" fmla="*/ 200692 h 342900"/>
                <a:gd name="connsiteX220" fmla="*/ 1055656 w 2032825"/>
                <a:gd name="connsiteY220" fmla="*/ 116681 h 342900"/>
                <a:gd name="connsiteX221" fmla="*/ 849154 w 2032825"/>
                <a:gd name="connsiteY221" fmla="*/ 198311 h 342900"/>
                <a:gd name="connsiteX222" fmla="*/ 809339 w 2032825"/>
                <a:gd name="connsiteY222" fmla="*/ 122968 h 342900"/>
                <a:gd name="connsiteX223" fmla="*/ 768096 w 2032825"/>
                <a:gd name="connsiteY223" fmla="*/ 223361 h 342900"/>
                <a:gd name="connsiteX224" fmla="*/ 807911 w 2032825"/>
                <a:gd name="connsiteY224" fmla="*/ 316992 h 342900"/>
                <a:gd name="connsiteX225" fmla="*/ 840105 w 2032825"/>
                <a:gd name="connsiteY225" fmla="*/ 294418 h 342900"/>
                <a:gd name="connsiteX226" fmla="*/ 849249 w 2032825"/>
                <a:gd name="connsiteY226" fmla="*/ 244983 h 342900"/>
                <a:gd name="connsiteX227" fmla="*/ 849249 w 2032825"/>
                <a:gd name="connsiteY227" fmla="*/ 198311 h 342900"/>
                <a:gd name="connsiteX228" fmla="*/ 131636 w 2032825"/>
                <a:gd name="connsiteY228" fmla="*/ 21622 h 342900"/>
                <a:gd name="connsiteX229" fmla="*/ 108585 w 2032825"/>
                <a:gd name="connsiteY229" fmla="*/ 21622 h 342900"/>
                <a:gd name="connsiteX230" fmla="*/ 108585 w 2032825"/>
                <a:gd name="connsiteY230" fmla="*/ 177737 h 342900"/>
                <a:gd name="connsiteX231" fmla="*/ 131636 w 2032825"/>
                <a:gd name="connsiteY231" fmla="*/ 177737 h 342900"/>
                <a:gd name="connsiteX232" fmla="*/ 194500 w 2032825"/>
                <a:gd name="connsiteY232" fmla="*/ 100870 h 342900"/>
                <a:gd name="connsiteX233" fmla="*/ 131636 w 2032825"/>
                <a:gd name="connsiteY233" fmla="*/ 2162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2032825" h="342900">
                  <a:moveTo>
                    <a:pt x="1916144" y="336137"/>
                  </a:moveTo>
                  <a:lnTo>
                    <a:pt x="1916144" y="321755"/>
                  </a:lnTo>
                  <a:lnTo>
                    <a:pt x="1919002" y="321755"/>
                  </a:lnTo>
                  <a:cubicBezTo>
                    <a:pt x="1925288" y="321755"/>
                    <a:pt x="1931956" y="320326"/>
                    <a:pt x="1936337" y="316992"/>
                  </a:cubicBezTo>
                  <a:cubicBezTo>
                    <a:pt x="1940147" y="313658"/>
                    <a:pt x="1942528" y="310229"/>
                    <a:pt x="1942528" y="292989"/>
                  </a:cubicBezTo>
                  <a:lnTo>
                    <a:pt x="1942528" y="56674"/>
                  </a:lnTo>
                  <a:cubicBezTo>
                    <a:pt x="1942528" y="49911"/>
                    <a:pt x="1942528" y="35052"/>
                    <a:pt x="1935290" y="27908"/>
                  </a:cubicBezTo>
                  <a:cubicBezTo>
                    <a:pt x="1931003" y="23622"/>
                    <a:pt x="1922812" y="21622"/>
                    <a:pt x="1917573" y="21622"/>
                  </a:cubicBezTo>
                  <a:lnTo>
                    <a:pt x="1908905" y="21622"/>
                  </a:lnTo>
                  <a:lnTo>
                    <a:pt x="1908905" y="7239"/>
                  </a:lnTo>
                  <a:lnTo>
                    <a:pt x="2001107" y="0"/>
                  </a:lnTo>
                  <a:lnTo>
                    <a:pt x="2001107" y="292989"/>
                  </a:lnTo>
                  <a:cubicBezTo>
                    <a:pt x="2001107" y="308800"/>
                    <a:pt x="2003489" y="313658"/>
                    <a:pt x="2007394" y="316992"/>
                  </a:cubicBezTo>
                  <a:cubicBezTo>
                    <a:pt x="2011680" y="320326"/>
                    <a:pt x="2019872" y="321755"/>
                    <a:pt x="2029016" y="321755"/>
                  </a:cubicBezTo>
                  <a:lnTo>
                    <a:pt x="2032826" y="321755"/>
                  </a:lnTo>
                  <a:lnTo>
                    <a:pt x="2032826" y="336137"/>
                  </a:lnTo>
                  <a:lnTo>
                    <a:pt x="1916144" y="336137"/>
                  </a:lnTo>
                  <a:close/>
                  <a:moveTo>
                    <a:pt x="1624679" y="75914"/>
                  </a:moveTo>
                  <a:cubicBezTo>
                    <a:pt x="1604486" y="75914"/>
                    <a:pt x="1588199" y="59627"/>
                    <a:pt x="1588199" y="39433"/>
                  </a:cubicBezTo>
                  <a:cubicBezTo>
                    <a:pt x="1588199" y="19241"/>
                    <a:pt x="1604486" y="3429"/>
                    <a:pt x="1624679" y="3429"/>
                  </a:cubicBezTo>
                  <a:cubicBezTo>
                    <a:pt x="1644872" y="3429"/>
                    <a:pt x="1661160" y="19241"/>
                    <a:pt x="1661160" y="39433"/>
                  </a:cubicBezTo>
                  <a:cubicBezTo>
                    <a:pt x="1661160" y="59531"/>
                    <a:pt x="1644872" y="75914"/>
                    <a:pt x="1624679" y="75914"/>
                  </a:cubicBezTo>
                  <a:close/>
                  <a:moveTo>
                    <a:pt x="1827848" y="336137"/>
                  </a:moveTo>
                  <a:cubicBezTo>
                    <a:pt x="1828324" y="336137"/>
                    <a:pt x="1827371" y="299657"/>
                    <a:pt x="1826895" y="299657"/>
                  </a:cubicBezTo>
                  <a:cubicBezTo>
                    <a:pt x="1823085" y="318421"/>
                    <a:pt x="1794224" y="342900"/>
                    <a:pt x="1762030" y="342900"/>
                  </a:cubicBezTo>
                  <a:cubicBezTo>
                    <a:pt x="1711643" y="342900"/>
                    <a:pt x="1695736" y="307372"/>
                    <a:pt x="1695736" y="284798"/>
                  </a:cubicBezTo>
                  <a:cubicBezTo>
                    <a:pt x="1695736" y="231553"/>
                    <a:pt x="1749076" y="213741"/>
                    <a:pt x="1822514" y="199358"/>
                  </a:cubicBezTo>
                  <a:lnTo>
                    <a:pt x="1822514" y="161449"/>
                  </a:lnTo>
                  <a:cubicBezTo>
                    <a:pt x="1822514" y="135541"/>
                    <a:pt x="1811465" y="120110"/>
                    <a:pt x="1777365" y="120110"/>
                  </a:cubicBezTo>
                  <a:cubicBezTo>
                    <a:pt x="1754315" y="120110"/>
                    <a:pt x="1734598" y="134017"/>
                    <a:pt x="1731740" y="142208"/>
                  </a:cubicBezTo>
                  <a:cubicBezTo>
                    <a:pt x="1731740" y="142685"/>
                    <a:pt x="1731740" y="142685"/>
                    <a:pt x="1731740" y="143161"/>
                  </a:cubicBezTo>
                  <a:cubicBezTo>
                    <a:pt x="1734598" y="138875"/>
                    <a:pt x="1740884" y="137350"/>
                    <a:pt x="1745647" y="137350"/>
                  </a:cubicBezTo>
                  <a:cubicBezTo>
                    <a:pt x="1762506" y="137350"/>
                    <a:pt x="1774031" y="146971"/>
                    <a:pt x="1774031" y="163735"/>
                  </a:cubicBezTo>
                  <a:cubicBezTo>
                    <a:pt x="1774031" y="176689"/>
                    <a:pt x="1760601" y="191071"/>
                    <a:pt x="1741837" y="191071"/>
                  </a:cubicBezTo>
                  <a:cubicBezTo>
                    <a:pt x="1726502" y="191071"/>
                    <a:pt x="1708214" y="180975"/>
                    <a:pt x="1708214" y="157448"/>
                  </a:cubicBezTo>
                  <a:cubicBezTo>
                    <a:pt x="1708214" y="125730"/>
                    <a:pt x="1745171" y="104108"/>
                    <a:pt x="1792796" y="104108"/>
                  </a:cubicBezTo>
                  <a:cubicBezTo>
                    <a:pt x="1835086" y="104108"/>
                    <a:pt x="1881188" y="116110"/>
                    <a:pt x="1881188" y="181927"/>
                  </a:cubicBezTo>
                  <a:lnTo>
                    <a:pt x="1881188" y="292418"/>
                  </a:lnTo>
                  <a:cubicBezTo>
                    <a:pt x="1881188" y="308705"/>
                    <a:pt x="1883569" y="314039"/>
                    <a:pt x="1887474" y="316897"/>
                  </a:cubicBezTo>
                  <a:cubicBezTo>
                    <a:pt x="1891760" y="320231"/>
                    <a:pt x="1897571" y="321659"/>
                    <a:pt x="1903762" y="321659"/>
                  </a:cubicBezTo>
                  <a:lnTo>
                    <a:pt x="1908524" y="321659"/>
                  </a:lnTo>
                  <a:lnTo>
                    <a:pt x="1908524" y="336042"/>
                  </a:lnTo>
                  <a:cubicBezTo>
                    <a:pt x="1908524" y="336137"/>
                    <a:pt x="1828324" y="336137"/>
                    <a:pt x="1827848" y="336137"/>
                  </a:cubicBezTo>
                  <a:close/>
                  <a:moveTo>
                    <a:pt x="1566577" y="336137"/>
                  </a:moveTo>
                  <a:lnTo>
                    <a:pt x="1566577" y="321755"/>
                  </a:lnTo>
                  <a:lnTo>
                    <a:pt x="1573816" y="321755"/>
                  </a:lnTo>
                  <a:cubicBezTo>
                    <a:pt x="1580483" y="321755"/>
                    <a:pt x="1588199" y="321278"/>
                    <a:pt x="1592485" y="315087"/>
                  </a:cubicBezTo>
                  <a:cubicBezTo>
                    <a:pt x="1596771" y="308800"/>
                    <a:pt x="1596771" y="295846"/>
                    <a:pt x="1596771" y="280988"/>
                  </a:cubicBezTo>
                  <a:lnTo>
                    <a:pt x="1596771" y="160401"/>
                  </a:lnTo>
                  <a:cubicBezTo>
                    <a:pt x="1596771" y="150781"/>
                    <a:pt x="1597724" y="137350"/>
                    <a:pt x="1589532" y="130683"/>
                  </a:cubicBezTo>
                  <a:cubicBezTo>
                    <a:pt x="1584769" y="126397"/>
                    <a:pt x="1575626" y="125921"/>
                    <a:pt x="1566958" y="125921"/>
                  </a:cubicBezTo>
                  <a:lnTo>
                    <a:pt x="1562195" y="125921"/>
                  </a:lnTo>
                  <a:lnTo>
                    <a:pt x="1562195" y="111062"/>
                  </a:lnTo>
                  <a:lnTo>
                    <a:pt x="1655826" y="111062"/>
                  </a:lnTo>
                  <a:lnTo>
                    <a:pt x="1655826" y="281083"/>
                  </a:lnTo>
                  <a:cubicBezTo>
                    <a:pt x="1655826" y="295942"/>
                    <a:pt x="1655350" y="308896"/>
                    <a:pt x="1660112" y="315182"/>
                  </a:cubicBezTo>
                  <a:cubicBezTo>
                    <a:pt x="1664399" y="321469"/>
                    <a:pt x="1671638" y="321850"/>
                    <a:pt x="1678400" y="321850"/>
                  </a:cubicBezTo>
                  <a:lnTo>
                    <a:pt x="1687544" y="321850"/>
                  </a:lnTo>
                  <a:lnTo>
                    <a:pt x="1687544" y="336233"/>
                  </a:lnTo>
                  <a:lnTo>
                    <a:pt x="1566577" y="336233"/>
                  </a:lnTo>
                  <a:close/>
                  <a:moveTo>
                    <a:pt x="1554099" y="314516"/>
                  </a:moveTo>
                  <a:cubicBezTo>
                    <a:pt x="1544479" y="334709"/>
                    <a:pt x="1526286" y="342900"/>
                    <a:pt x="1498854" y="342900"/>
                  </a:cubicBezTo>
                  <a:cubicBezTo>
                    <a:pt x="1450372" y="342900"/>
                    <a:pt x="1442180" y="307848"/>
                    <a:pt x="1442180" y="280035"/>
                  </a:cubicBezTo>
                  <a:lnTo>
                    <a:pt x="1442180" y="125921"/>
                  </a:lnTo>
                  <a:lnTo>
                    <a:pt x="1401794" y="125921"/>
                  </a:lnTo>
                  <a:lnTo>
                    <a:pt x="1401794" y="111062"/>
                  </a:lnTo>
                  <a:lnTo>
                    <a:pt x="1405604" y="111062"/>
                  </a:lnTo>
                  <a:cubicBezTo>
                    <a:pt x="1457992" y="111062"/>
                    <a:pt x="1485805" y="41434"/>
                    <a:pt x="1485805" y="7334"/>
                  </a:cubicBezTo>
                  <a:lnTo>
                    <a:pt x="1500664" y="7334"/>
                  </a:lnTo>
                  <a:lnTo>
                    <a:pt x="1500664" y="111062"/>
                  </a:lnTo>
                  <a:lnTo>
                    <a:pt x="1545812" y="111062"/>
                  </a:lnTo>
                  <a:lnTo>
                    <a:pt x="1545812" y="125921"/>
                  </a:lnTo>
                  <a:lnTo>
                    <a:pt x="1501616" y="125921"/>
                  </a:lnTo>
                  <a:lnTo>
                    <a:pt x="1501616" y="287274"/>
                  </a:lnTo>
                  <a:cubicBezTo>
                    <a:pt x="1501616" y="302609"/>
                    <a:pt x="1503521" y="317564"/>
                    <a:pt x="1520381" y="317564"/>
                  </a:cubicBezTo>
                  <a:cubicBezTo>
                    <a:pt x="1527619" y="317564"/>
                    <a:pt x="1532382" y="314230"/>
                    <a:pt x="1535716" y="308896"/>
                  </a:cubicBezTo>
                  <a:cubicBezTo>
                    <a:pt x="1544860" y="295942"/>
                    <a:pt x="1544384" y="270034"/>
                    <a:pt x="1544384" y="252698"/>
                  </a:cubicBezTo>
                  <a:lnTo>
                    <a:pt x="1562100" y="252698"/>
                  </a:lnTo>
                  <a:cubicBezTo>
                    <a:pt x="1562291" y="278987"/>
                    <a:pt x="1560385" y="301085"/>
                    <a:pt x="1554099" y="314516"/>
                  </a:cubicBezTo>
                  <a:close/>
                  <a:moveTo>
                    <a:pt x="1324070" y="336137"/>
                  </a:moveTo>
                  <a:lnTo>
                    <a:pt x="1324070" y="168497"/>
                  </a:lnTo>
                  <a:cubicBezTo>
                    <a:pt x="1324070" y="135350"/>
                    <a:pt x="1308259" y="132969"/>
                    <a:pt x="1295210" y="132969"/>
                  </a:cubicBezTo>
                  <a:cubicBezTo>
                    <a:pt x="1286066" y="132969"/>
                    <a:pt x="1275493" y="138208"/>
                    <a:pt x="1268349" y="149733"/>
                  </a:cubicBezTo>
                  <a:cubicBezTo>
                    <a:pt x="1262063" y="160306"/>
                    <a:pt x="1258729" y="179451"/>
                    <a:pt x="1258729" y="198215"/>
                  </a:cubicBezTo>
                  <a:lnTo>
                    <a:pt x="1258729" y="281273"/>
                  </a:lnTo>
                  <a:cubicBezTo>
                    <a:pt x="1258729" y="300514"/>
                    <a:pt x="1257776" y="310134"/>
                    <a:pt x="1262063" y="314896"/>
                  </a:cubicBezTo>
                  <a:cubicBezTo>
                    <a:pt x="1265873" y="319183"/>
                    <a:pt x="1271207" y="321564"/>
                    <a:pt x="1283684" y="321564"/>
                  </a:cubicBezTo>
                  <a:cubicBezTo>
                    <a:pt x="1283684" y="321564"/>
                    <a:pt x="1286542" y="321564"/>
                    <a:pt x="1290447" y="321564"/>
                  </a:cubicBezTo>
                  <a:lnTo>
                    <a:pt x="1290447" y="335947"/>
                  </a:lnTo>
                  <a:lnTo>
                    <a:pt x="1167956" y="335947"/>
                  </a:lnTo>
                  <a:lnTo>
                    <a:pt x="1167956" y="321564"/>
                  </a:lnTo>
                  <a:lnTo>
                    <a:pt x="1175195" y="321564"/>
                  </a:lnTo>
                  <a:cubicBezTo>
                    <a:pt x="1185767" y="321564"/>
                    <a:pt x="1192530" y="319183"/>
                    <a:pt x="1196340" y="314896"/>
                  </a:cubicBezTo>
                  <a:cubicBezTo>
                    <a:pt x="1200626" y="310134"/>
                    <a:pt x="1199674" y="300514"/>
                    <a:pt x="1199674" y="281273"/>
                  </a:cubicBezTo>
                  <a:lnTo>
                    <a:pt x="1199674" y="165544"/>
                  </a:lnTo>
                  <a:cubicBezTo>
                    <a:pt x="1199674" y="150686"/>
                    <a:pt x="1200150" y="138113"/>
                    <a:pt x="1195864" y="131921"/>
                  </a:cubicBezTo>
                  <a:cubicBezTo>
                    <a:pt x="1191101" y="125635"/>
                    <a:pt x="1183862" y="125158"/>
                    <a:pt x="1177195" y="125158"/>
                  </a:cubicBezTo>
                  <a:lnTo>
                    <a:pt x="1168051" y="125158"/>
                  </a:lnTo>
                  <a:lnTo>
                    <a:pt x="1168051" y="110776"/>
                  </a:lnTo>
                  <a:lnTo>
                    <a:pt x="1253585" y="110776"/>
                  </a:lnTo>
                  <a:lnTo>
                    <a:pt x="1254538" y="145828"/>
                  </a:lnTo>
                  <a:lnTo>
                    <a:pt x="1255014" y="145828"/>
                  </a:lnTo>
                  <a:cubicBezTo>
                    <a:pt x="1263206" y="124682"/>
                    <a:pt x="1283780" y="104013"/>
                    <a:pt x="1318451" y="104013"/>
                  </a:cubicBezTo>
                  <a:cubicBezTo>
                    <a:pt x="1370362" y="104013"/>
                    <a:pt x="1382840" y="132302"/>
                    <a:pt x="1382840" y="179356"/>
                  </a:cubicBezTo>
                  <a:lnTo>
                    <a:pt x="1382840" y="281654"/>
                  </a:lnTo>
                  <a:cubicBezTo>
                    <a:pt x="1382840" y="300419"/>
                    <a:pt x="1382363" y="308515"/>
                    <a:pt x="1386650" y="314801"/>
                  </a:cubicBezTo>
                  <a:cubicBezTo>
                    <a:pt x="1390936" y="321088"/>
                    <a:pt x="1399127" y="321469"/>
                    <a:pt x="1405414" y="321469"/>
                  </a:cubicBezTo>
                  <a:lnTo>
                    <a:pt x="1414558" y="321469"/>
                  </a:lnTo>
                  <a:lnTo>
                    <a:pt x="1414558" y="335852"/>
                  </a:lnTo>
                  <a:lnTo>
                    <a:pt x="1324070" y="335852"/>
                  </a:lnTo>
                  <a:close/>
                  <a:moveTo>
                    <a:pt x="1014317" y="216122"/>
                  </a:moveTo>
                  <a:cubicBezTo>
                    <a:pt x="1014317" y="216122"/>
                    <a:pt x="1012888" y="239649"/>
                    <a:pt x="1017651" y="266986"/>
                  </a:cubicBezTo>
                  <a:cubicBezTo>
                    <a:pt x="1022413" y="294323"/>
                    <a:pt x="1033939" y="323183"/>
                    <a:pt x="1066133" y="323183"/>
                  </a:cubicBezTo>
                  <a:cubicBezTo>
                    <a:pt x="1110806" y="323183"/>
                    <a:pt x="1131951" y="283845"/>
                    <a:pt x="1131951" y="259271"/>
                  </a:cubicBezTo>
                  <a:lnTo>
                    <a:pt x="1150620" y="259271"/>
                  </a:lnTo>
                  <a:cubicBezTo>
                    <a:pt x="1150620" y="291465"/>
                    <a:pt x="1119378" y="342805"/>
                    <a:pt x="1057942" y="342805"/>
                  </a:cubicBezTo>
                  <a:cubicBezTo>
                    <a:pt x="985933" y="342805"/>
                    <a:pt x="950405" y="291941"/>
                    <a:pt x="950405" y="223266"/>
                  </a:cubicBezTo>
                  <a:cubicBezTo>
                    <a:pt x="950405" y="152210"/>
                    <a:pt x="996982" y="104204"/>
                    <a:pt x="1056037" y="104204"/>
                  </a:cubicBezTo>
                  <a:cubicBezTo>
                    <a:pt x="1126141" y="104204"/>
                    <a:pt x="1153478" y="155067"/>
                    <a:pt x="1153478" y="216122"/>
                  </a:cubicBezTo>
                  <a:lnTo>
                    <a:pt x="1014317" y="216122"/>
                  </a:lnTo>
                  <a:close/>
                  <a:moveTo>
                    <a:pt x="855345" y="336137"/>
                  </a:moveTo>
                  <a:lnTo>
                    <a:pt x="854393" y="301085"/>
                  </a:lnTo>
                  <a:cubicBezTo>
                    <a:pt x="850106" y="315944"/>
                    <a:pt x="828484" y="342900"/>
                    <a:pt x="791432" y="342900"/>
                  </a:cubicBezTo>
                  <a:cubicBezTo>
                    <a:pt x="720376" y="342900"/>
                    <a:pt x="701612" y="278035"/>
                    <a:pt x="701612" y="223361"/>
                  </a:cubicBezTo>
                  <a:cubicBezTo>
                    <a:pt x="701612" y="169069"/>
                    <a:pt x="734282" y="104299"/>
                    <a:pt x="799052" y="104299"/>
                  </a:cubicBezTo>
                  <a:cubicBezTo>
                    <a:pt x="831247" y="104299"/>
                    <a:pt x="844201" y="117253"/>
                    <a:pt x="848963" y="126873"/>
                  </a:cubicBezTo>
                  <a:lnTo>
                    <a:pt x="848963" y="56769"/>
                  </a:lnTo>
                  <a:cubicBezTo>
                    <a:pt x="848963" y="44291"/>
                    <a:pt x="848963" y="35147"/>
                    <a:pt x="841724" y="28004"/>
                  </a:cubicBezTo>
                  <a:cubicBezTo>
                    <a:pt x="837438" y="23717"/>
                    <a:pt x="830675" y="21717"/>
                    <a:pt x="819626" y="21717"/>
                  </a:cubicBezTo>
                  <a:cubicBezTo>
                    <a:pt x="819626" y="21717"/>
                    <a:pt x="818198" y="21717"/>
                    <a:pt x="815340" y="21717"/>
                  </a:cubicBezTo>
                  <a:lnTo>
                    <a:pt x="815340" y="7334"/>
                  </a:lnTo>
                  <a:lnTo>
                    <a:pt x="907542" y="95"/>
                  </a:lnTo>
                  <a:lnTo>
                    <a:pt x="907542" y="293084"/>
                  </a:lnTo>
                  <a:cubicBezTo>
                    <a:pt x="907542" y="308896"/>
                    <a:pt x="909923" y="313754"/>
                    <a:pt x="913829" y="317087"/>
                  </a:cubicBezTo>
                  <a:cubicBezTo>
                    <a:pt x="918210" y="320421"/>
                    <a:pt x="926306" y="321850"/>
                    <a:pt x="934974" y="321850"/>
                  </a:cubicBezTo>
                  <a:lnTo>
                    <a:pt x="941261" y="321850"/>
                  </a:lnTo>
                  <a:lnTo>
                    <a:pt x="941261" y="336233"/>
                  </a:lnTo>
                  <a:lnTo>
                    <a:pt x="855345" y="336233"/>
                  </a:lnTo>
                  <a:close/>
                  <a:moveTo>
                    <a:pt x="605695" y="336137"/>
                  </a:moveTo>
                  <a:lnTo>
                    <a:pt x="604742" y="301085"/>
                  </a:lnTo>
                  <a:cubicBezTo>
                    <a:pt x="604742" y="301085"/>
                    <a:pt x="604266" y="302514"/>
                    <a:pt x="604266" y="301085"/>
                  </a:cubicBezTo>
                  <a:cubicBezTo>
                    <a:pt x="598551" y="319373"/>
                    <a:pt x="573976" y="342900"/>
                    <a:pt x="541401" y="342900"/>
                  </a:cubicBezTo>
                  <a:cubicBezTo>
                    <a:pt x="487109" y="342900"/>
                    <a:pt x="475107" y="311182"/>
                    <a:pt x="475107" y="269367"/>
                  </a:cubicBezTo>
                  <a:lnTo>
                    <a:pt x="475107" y="172402"/>
                  </a:lnTo>
                  <a:cubicBezTo>
                    <a:pt x="475107" y="144113"/>
                    <a:pt x="474155" y="133541"/>
                    <a:pt x="472250" y="130683"/>
                  </a:cubicBezTo>
                  <a:cubicBezTo>
                    <a:pt x="470821" y="128302"/>
                    <a:pt x="468440" y="125349"/>
                    <a:pt x="455962" y="125349"/>
                  </a:cubicBezTo>
                  <a:cubicBezTo>
                    <a:pt x="455962" y="125349"/>
                    <a:pt x="455962" y="125349"/>
                    <a:pt x="452628" y="125349"/>
                  </a:cubicBezTo>
                  <a:lnTo>
                    <a:pt x="452628" y="110966"/>
                  </a:lnTo>
                  <a:lnTo>
                    <a:pt x="534257" y="110966"/>
                  </a:lnTo>
                  <a:lnTo>
                    <a:pt x="534257" y="275654"/>
                  </a:lnTo>
                  <a:cubicBezTo>
                    <a:pt x="534257" y="311658"/>
                    <a:pt x="553974" y="312611"/>
                    <a:pt x="563499" y="312611"/>
                  </a:cubicBezTo>
                  <a:cubicBezTo>
                    <a:pt x="579787" y="312611"/>
                    <a:pt x="592836" y="298228"/>
                    <a:pt x="597599" y="278987"/>
                  </a:cubicBezTo>
                  <a:cubicBezTo>
                    <a:pt x="600456" y="267938"/>
                    <a:pt x="600456" y="255461"/>
                    <a:pt x="600456" y="242983"/>
                  </a:cubicBezTo>
                  <a:lnTo>
                    <a:pt x="600456" y="172402"/>
                  </a:lnTo>
                  <a:cubicBezTo>
                    <a:pt x="600456" y="152686"/>
                    <a:pt x="600932" y="136398"/>
                    <a:pt x="596646" y="131540"/>
                  </a:cubicBezTo>
                  <a:cubicBezTo>
                    <a:pt x="592836" y="127254"/>
                    <a:pt x="587502" y="125254"/>
                    <a:pt x="572643" y="125254"/>
                  </a:cubicBezTo>
                  <a:cubicBezTo>
                    <a:pt x="572643" y="125254"/>
                    <a:pt x="571214" y="125254"/>
                    <a:pt x="567880" y="125254"/>
                  </a:cubicBezTo>
                  <a:lnTo>
                    <a:pt x="567880" y="110871"/>
                  </a:lnTo>
                  <a:lnTo>
                    <a:pt x="659130" y="110871"/>
                  </a:lnTo>
                  <a:lnTo>
                    <a:pt x="659130" y="281845"/>
                  </a:lnTo>
                  <a:cubicBezTo>
                    <a:pt x="659130" y="296704"/>
                    <a:pt x="660083" y="308705"/>
                    <a:pt x="664369" y="314992"/>
                  </a:cubicBezTo>
                  <a:cubicBezTo>
                    <a:pt x="668655" y="321278"/>
                    <a:pt x="675418" y="321659"/>
                    <a:pt x="682180" y="321659"/>
                  </a:cubicBezTo>
                  <a:cubicBezTo>
                    <a:pt x="682180" y="321659"/>
                    <a:pt x="688372" y="321659"/>
                    <a:pt x="690848" y="321659"/>
                  </a:cubicBezTo>
                  <a:cubicBezTo>
                    <a:pt x="690848" y="326041"/>
                    <a:pt x="690848" y="336042"/>
                    <a:pt x="690848" y="336042"/>
                  </a:cubicBezTo>
                  <a:lnTo>
                    <a:pt x="605695" y="336042"/>
                  </a:lnTo>
                  <a:close/>
                  <a:moveTo>
                    <a:pt x="411671" y="160877"/>
                  </a:moveTo>
                  <a:cubicBezTo>
                    <a:pt x="394907" y="160877"/>
                    <a:pt x="384810" y="148876"/>
                    <a:pt x="384810" y="139256"/>
                  </a:cubicBezTo>
                  <a:cubicBezTo>
                    <a:pt x="384810" y="135922"/>
                    <a:pt x="384810" y="132017"/>
                    <a:pt x="387191" y="126778"/>
                  </a:cubicBezTo>
                  <a:lnTo>
                    <a:pt x="386715" y="126778"/>
                  </a:lnTo>
                  <a:cubicBezTo>
                    <a:pt x="363665" y="146018"/>
                    <a:pt x="358426" y="218980"/>
                    <a:pt x="358426" y="247269"/>
                  </a:cubicBezTo>
                  <a:lnTo>
                    <a:pt x="358426" y="281845"/>
                  </a:lnTo>
                  <a:cubicBezTo>
                    <a:pt x="358426" y="296704"/>
                    <a:pt x="358426" y="308705"/>
                    <a:pt x="362712" y="314992"/>
                  </a:cubicBezTo>
                  <a:cubicBezTo>
                    <a:pt x="366998" y="321278"/>
                    <a:pt x="378047" y="321659"/>
                    <a:pt x="384334" y="321659"/>
                  </a:cubicBezTo>
                  <a:cubicBezTo>
                    <a:pt x="384334" y="321659"/>
                    <a:pt x="403574" y="321659"/>
                    <a:pt x="405955" y="321659"/>
                  </a:cubicBezTo>
                  <a:cubicBezTo>
                    <a:pt x="405955" y="326041"/>
                    <a:pt x="405955" y="336042"/>
                    <a:pt x="405955" y="336042"/>
                  </a:cubicBezTo>
                  <a:lnTo>
                    <a:pt x="254127" y="336042"/>
                  </a:lnTo>
                  <a:lnTo>
                    <a:pt x="254127" y="321659"/>
                  </a:lnTo>
                  <a:cubicBezTo>
                    <a:pt x="258890" y="321659"/>
                    <a:pt x="268510" y="321659"/>
                    <a:pt x="268510" y="321659"/>
                  </a:cubicBezTo>
                  <a:cubicBezTo>
                    <a:pt x="283845" y="321659"/>
                    <a:pt x="291560" y="319278"/>
                    <a:pt x="295370" y="312992"/>
                  </a:cubicBezTo>
                  <a:cubicBezTo>
                    <a:pt x="300704" y="304324"/>
                    <a:pt x="299657" y="281273"/>
                    <a:pt x="299657" y="281273"/>
                  </a:cubicBezTo>
                  <a:lnTo>
                    <a:pt x="299657" y="193358"/>
                  </a:lnTo>
                  <a:cubicBezTo>
                    <a:pt x="299657" y="164592"/>
                    <a:pt x="298704" y="142970"/>
                    <a:pt x="295370" y="135255"/>
                  </a:cubicBezTo>
                  <a:cubicBezTo>
                    <a:pt x="291560" y="127064"/>
                    <a:pt x="285750" y="125158"/>
                    <a:pt x="272796" y="125158"/>
                  </a:cubicBezTo>
                  <a:lnTo>
                    <a:pt x="267557" y="125158"/>
                  </a:lnTo>
                  <a:lnTo>
                    <a:pt x="267557" y="110776"/>
                  </a:lnTo>
                  <a:lnTo>
                    <a:pt x="349187" y="110776"/>
                  </a:lnTo>
                  <a:lnTo>
                    <a:pt x="351568" y="168402"/>
                  </a:lnTo>
                  <a:lnTo>
                    <a:pt x="352044" y="168402"/>
                  </a:lnTo>
                  <a:cubicBezTo>
                    <a:pt x="354425" y="140589"/>
                    <a:pt x="370808" y="104013"/>
                    <a:pt x="408242" y="104013"/>
                  </a:cubicBezTo>
                  <a:cubicBezTo>
                    <a:pt x="428434" y="104013"/>
                    <a:pt x="440912" y="113633"/>
                    <a:pt x="440912" y="132302"/>
                  </a:cubicBezTo>
                  <a:cubicBezTo>
                    <a:pt x="440912" y="146971"/>
                    <a:pt x="430340" y="161354"/>
                    <a:pt x="411671" y="160877"/>
                  </a:cubicBezTo>
                  <a:close/>
                  <a:moveTo>
                    <a:pt x="131636" y="193548"/>
                  </a:moveTo>
                  <a:lnTo>
                    <a:pt x="108585" y="193548"/>
                  </a:lnTo>
                  <a:lnTo>
                    <a:pt x="108585" y="291560"/>
                  </a:lnTo>
                  <a:cubicBezTo>
                    <a:pt x="108585" y="301657"/>
                    <a:pt x="109538" y="309848"/>
                    <a:pt x="114300" y="315087"/>
                  </a:cubicBezTo>
                  <a:cubicBezTo>
                    <a:pt x="118682" y="319373"/>
                    <a:pt x="126301" y="321755"/>
                    <a:pt x="140208" y="321755"/>
                  </a:cubicBezTo>
                  <a:lnTo>
                    <a:pt x="152209" y="321755"/>
                  </a:lnTo>
                  <a:lnTo>
                    <a:pt x="152209" y="336137"/>
                  </a:lnTo>
                  <a:lnTo>
                    <a:pt x="0" y="336137"/>
                  </a:lnTo>
                  <a:lnTo>
                    <a:pt x="0" y="321755"/>
                  </a:lnTo>
                  <a:cubicBezTo>
                    <a:pt x="6763" y="321755"/>
                    <a:pt x="13430" y="321755"/>
                    <a:pt x="13430" y="321755"/>
                  </a:cubicBezTo>
                  <a:cubicBezTo>
                    <a:pt x="24956" y="321755"/>
                    <a:pt x="34576" y="319850"/>
                    <a:pt x="39338" y="316040"/>
                  </a:cubicBezTo>
                  <a:cubicBezTo>
                    <a:pt x="44101" y="311658"/>
                    <a:pt x="46577" y="304514"/>
                    <a:pt x="46577" y="291560"/>
                  </a:cubicBezTo>
                  <a:lnTo>
                    <a:pt x="46577" y="54769"/>
                  </a:lnTo>
                  <a:cubicBezTo>
                    <a:pt x="46577" y="39433"/>
                    <a:pt x="44196" y="28861"/>
                    <a:pt x="36481" y="24956"/>
                  </a:cubicBezTo>
                  <a:cubicBezTo>
                    <a:pt x="31718" y="22098"/>
                    <a:pt x="22574" y="21622"/>
                    <a:pt x="10097" y="21622"/>
                  </a:cubicBezTo>
                  <a:lnTo>
                    <a:pt x="0" y="21622"/>
                  </a:lnTo>
                  <a:lnTo>
                    <a:pt x="0" y="7239"/>
                  </a:lnTo>
                  <a:lnTo>
                    <a:pt x="131540" y="7239"/>
                  </a:lnTo>
                  <a:cubicBezTo>
                    <a:pt x="198787" y="7239"/>
                    <a:pt x="256889" y="31242"/>
                    <a:pt x="256889" y="100870"/>
                  </a:cubicBezTo>
                  <a:cubicBezTo>
                    <a:pt x="256984" y="167164"/>
                    <a:pt x="199834" y="193548"/>
                    <a:pt x="131636" y="193548"/>
                  </a:cubicBezTo>
                  <a:close/>
                  <a:moveTo>
                    <a:pt x="1822514" y="213741"/>
                  </a:moveTo>
                  <a:cubicBezTo>
                    <a:pt x="1779746" y="221933"/>
                    <a:pt x="1756219" y="232981"/>
                    <a:pt x="1756219" y="276606"/>
                  </a:cubicBezTo>
                  <a:cubicBezTo>
                    <a:pt x="1756219" y="302038"/>
                    <a:pt x="1769174" y="314992"/>
                    <a:pt x="1783556" y="314992"/>
                  </a:cubicBezTo>
                  <a:cubicBezTo>
                    <a:pt x="1803749" y="314992"/>
                    <a:pt x="1810893" y="302990"/>
                    <a:pt x="1815275" y="294323"/>
                  </a:cubicBezTo>
                  <a:cubicBezTo>
                    <a:pt x="1820037" y="285655"/>
                    <a:pt x="1822514" y="266986"/>
                    <a:pt x="1822514" y="249650"/>
                  </a:cubicBezTo>
                  <a:lnTo>
                    <a:pt x="1822514" y="213741"/>
                  </a:lnTo>
                  <a:close/>
                  <a:moveTo>
                    <a:pt x="1055656" y="116681"/>
                  </a:moveTo>
                  <a:cubicBezTo>
                    <a:pt x="1016318" y="116681"/>
                    <a:pt x="1015746" y="178118"/>
                    <a:pt x="1014794" y="200692"/>
                  </a:cubicBezTo>
                  <a:lnTo>
                    <a:pt x="1093565" y="200692"/>
                  </a:lnTo>
                  <a:cubicBezTo>
                    <a:pt x="1094042" y="176213"/>
                    <a:pt x="1092137" y="116681"/>
                    <a:pt x="1055656" y="116681"/>
                  </a:cubicBezTo>
                  <a:close/>
                  <a:moveTo>
                    <a:pt x="849154" y="198311"/>
                  </a:moveTo>
                  <a:cubicBezTo>
                    <a:pt x="849154" y="170498"/>
                    <a:pt x="845344" y="122968"/>
                    <a:pt x="809339" y="122968"/>
                  </a:cubicBezTo>
                  <a:cubicBezTo>
                    <a:pt x="768572" y="122968"/>
                    <a:pt x="768096" y="191167"/>
                    <a:pt x="768096" y="223361"/>
                  </a:cubicBezTo>
                  <a:cubicBezTo>
                    <a:pt x="768096" y="251174"/>
                    <a:pt x="770001" y="316992"/>
                    <a:pt x="807911" y="316992"/>
                  </a:cubicBezTo>
                  <a:cubicBezTo>
                    <a:pt x="822293" y="316992"/>
                    <a:pt x="834295" y="307848"/>
                    <a:pt x="840105" y="294418"/>
                  </a:cubicBezTo>
                  <a:cubicBezTo>
                    <a:pt x="843915" y="284798"/>
                    <a:pt x="849249" y="270415"/>
                    <a:pt x="849249" y="244983"/>
                  </a:cubicBezTo>
                  <a:lnTo>
                    <a:pt x="849249" y="198311"/>
                  </a:lnTo>
                  <a:close/>
                  <a:moveTo>
                    <a:pt x="131636" y="21622"/>
                  </a:moveTo>
                  <a:lnTo>
                    <a:pt x="108585" y="21622"/>
                  </a:lnTo>
                  <a:lnTo>
                    <a:pt x="108585" y="177737"/>
                  </a:lnTo>
                  <a:lnTo>
                    <a:pt x="131636" y="177737"/>
                  </a:lnTo>
                  <a:cubicBezTo>
                    <a:pt x="184975" y="177737"/>
                    <a:pt x="194500" y="139827"/>
                    <a:pt x="194500" y="100870"/>
                  </a:cubicBezTo>
                  <a:cubicBezTo>
                    <a:pt x="194500" y="61913"/>
                    <a:pt x="184975" y="21622"/>
                    <a:pt x="131636" y="21622"/>
                  </a:cubicBezTo>
                  <a:close/>
                </a:path>
              </a:pathLst>
            </a:custGeom>
            <a:grpFill/>
            <a:ln w="9525" cap="flat">
              <a:noFill/>
              <a:prstDash val="solid"/>
              <a:miter/>
            </a:ln>
          </p:spPr>
          <p:txBody>
            <a:bodyPr rtlCol="0" anchor="ctr"/>
            <a:lstStyle/>
            <a:p>
              <a:endParaRPr lang="en-US"/>
            </a:p>
          </p:txBody>
        </p:sp>
      </p:grpSp>
      <p:sp>
        <p:nvSpPr>
          <p:cNvPr id="2" name="Subtitle 2">
            <a:extLst>
              <a:ext uri="{FF2B5EF4-FFF2-40B4-BE49-F238E27FC236}">
                <a16:creationId xmlns:a16="http://schemas.microsoft.com/office/drawing/2014/main" id="{A0B58B5F-92B4-114C-7B17-2739A9FC07F7}"/>
              </a:ext>
            </a:extLst>
          </p:cNvPr>
          <p:cNvSpPr>
            <a:spLocks noGrp="1"/>
          </p:cNvSpPr>
          <p:nvPr>
            <p:ph type="subTitle" idx="10"/>
          </p:nvPr>
        </p:nvSpPr>
        <p:spPr>
          <a:xfrm>
            <a:off x="457200" y="4622066"/>
            <a:ext cx="9358313" cy="290849"/>
          </a:xfrm>
        </p:spPr>
        <p:txBody>
          <a:bodyPr lIns="0" tIns="0" rIns="0" bIns="0">
            <a:noAutofit/>
          </a:bodyPr>
          <a:lstStyle>
            <a:lvl1pPr marL="0" indent="0" algn="l">
              <a:lnSpc>
                <a:spcPct val="82000"/>
              </a:lnSpc>
              <a:buNone/>
              <a:defRPr sz="1800" i="0" cap="none"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585DACEB-5FFB-E820-B5C1-73FF6D5AB38C}"/>
              </a:ext>
            </a:extLst>
          </p:cNvPr>
          <p:cNvSpPr>
            <a:spLocks noGrp="1"/>
          </p:cNvSpPr>
          <p:nvPr>
            <p:ph type="title"/>
          </p:nvPr>
        </p:nvSpPr>
        <p:spPr>
          <a:xfrm>
            <a:off x="457200" y="2560461"/>
            <a:ext cx="9358313" cy="1969770"/>
          </a:xfrm>
        </p:spPr>
        <p:txBody>
          <a:bodyPr wrap="square">
            <a:spAutoFit/>
          </a:bodyPr>
          <a:lstStyle>
            <a:lvl1pPr>
              <a:lnSpc>
                <a:spcPct val="80000"/>
              </a:lnSpc>
              <a:defRPr sz="8000" spc="-100" baseline="0">
                <a:solidFill>
                  <a:schemeClr val="tx1"/>
                </a:solidFill>
              </a:defRPr>
            </a:lvl1pPr>
          </a:lstStyle>
          <a:p>
            <a:r>
              <a:rPr lang="en-US"/>
              <a:t>Click to edit Master title style</a:t>
            </a:r>
          </a:p>
        </p:txBody>
      </p:sp>
      <p:sp>
        <p:nvSpPr>
          <p:cNvPr id="9" name="Text Placeholder 8">
            <a:extLst>
              <a:ext uri="{FF2B5EF4-FFF2-40B4-BE49-F238E27FC236}">
                <a16:creationId xmlns:a16="http://schemas.microsoft.com/office/drawing/2014/main" id="{71B20FDD-BFE8-D85A-E157-4150CC9F35C2}"/>
              </a:ext>
            </a:extLst>
          </p:cNvPr>
          <p:cNvSpPr>
            <a:spLocks noGrp="1"/>
          </p:cNvSpPr>
          <p:nvPr>
            <p:ph type="body" sz="quarter" idx="11" hasCustomPrompt="1"/>
          </p:nvPr>
        </p:nvSpPr>
        <p:spPr>
          <a:xfrm>
            <a:off x="457201" y="5365098"/>
            <a:ext cx="3838574" cy="1084262"/>
          </a:xfrm>
        </p:spPr>
        <p:txBody>
          <a:bodyPr/>
          <a:lstStyle>
            <a:lvl1pPr>
              <a:defRPr sz="1600" cap="none">
                <a:solidFill>
                  <a:schemeClr val="tx1"/>
                </a:solidFill>
                <a:latin typeface="+mn-lt"/>
              </a:defRPr>
            </a:lvl1pPr>
            <a:lvl2pPr>
              <a:lnSpc>
                <a:spcPct val="82000"/>
              </a:lnSpc>
              <a:spcBef>
                <a:spcPts val="900"/>
              </a:spcBef>
              <a:defRPr sz="1200" b="0">
                <a:solidFill>
                  <a:schemeClr val="tx1"/>
                </a:solidFill>
                <a:latin typeface="+mn-lt"/>
              </a:defRPr>
            </a:lvl2pPr>
            <a:lvl3pPr>
              <a:lnSpc>
                <a:spcPct val="82000"/>
              </a:lnSpc>
              <a:spcBef>
                <a:spcPts val="1600"/>
              </a:spcBef>
              <a:defRPr>
                <a:solidFill>
                  <a:schemeClr val="accent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Freeform 19">
            <a:extLst>
              <a:ext uri="{FF2B5EF4-FFF2-40B4-BE49-F238E27FC236}">
                <a16:creationId xmlns:a16="http://schemas.microsoft.com/office/drawing/2014/main" id="{34A6FE4D-05DC-7484-2CC3-BCB622203A1D}"/>
              </a:ext>
            </a:extLst>
          </p:cNvPr>
          <p:cNvSpPr/>
          <p:nvPr userDrawn="1"/>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rgbClr val="EBEDF0"/>
          </a:solidFill>
          <a:ln w="6350" cap="flat">
            <a:noFill/>
            <a:prstDash val="solid"/>
            <a:miter/>
          </a:ln>
        </p:spPr>
        <p:txBody>
          <a:bodyPr rtlCol="0" anchor="ctr"/>
          <a:lstStyle/>
          <a:p>
            <a:endParaRPr lang="en-US"/>
          </a:p>
        </p:txBody>
      </p:sp>
      <p:grpSp>
        <p:nvGrpSpPr>
          <p:cNvPr id="10" name="Graphic 1164">
            <a:extLst>
              <a:ext uri="{FF2B5EF4-FFF2-40B4-BE49-F238E27FC236}">
                <a16:creationId xmlns:a16="http://schemas.microsoft.com/office/drawing/2014/main" id="{0D7D8EB2-3544-915B-820F-37A91FA75F37}"/>
              </a:ext>
            </a:extLst>
          </p:cNvPr>
          <p:cNvGrpSpPr/>
          <p:nvPr userDrawn="1"/>
        </p:nvGrpSpPr>
        <p:grpSpPr>
          <a:xfrm>
            <a:off x="460429" y="457200"/>
            <a:ext cx="1919234" cy="440944"/>
            <a:chOff x="5082170" y="602010"/>
            <a:chExt cx="2868072" cy="658939"/>
          </a:xfrm>
          <a:solidFill>
            <a:schemeClr val="tx1"/>
          </a:solidFill>
        </p:grpSpPr>
        <p:sp>
          <p:nvSpPr>
            <p:cNvPr id="11" name="Freeform 5">
              <a:extLst>
                <a:ext uri="{FF2B5EF4-FFF2-40B4-BE49-F238E27FC236}">
                  <a16:creationId xmlns:a16="http://schemas.microsoft.com/office/drawing/2014/main" id="{7D34F155-81E5-7632-B101-0CA98EB49D27}"/>
                </a:ext>
              </a:extLst>
            </p:cNvPr>
            <p:cNvSpPr/>
            <p:nvPr/>
          </p:nvSpPr>
          <p:spPr>
            <a:xfrm>
              <a:off x="5082170" y="602010"/>
              <a:ext cx="659796" cy="658939"/>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grpFill/>
            <a:ln w="9525" cap="flat">
              <a:noFill/>
              <a:prstDash val="solid"/>
              <a:miter/>
            </a:ln>
          </p:spPr>
          <p:txBody>
            <a:bodyPr rtlCol="0" anchor="ctr"/>
            <a:lstStyle/>
            <a:p>
              <a:endParaRPr lang="en-US"/>
            </a:p>
          </p:txBody>
        </p:sp>
        <p:sp>
          <p:nvSpPr>
            <p:cNvPr id="12" name="Freeform 7">
              <a:extLst>
                <a:ext uri="{FF2B5EF4-FFF2-40B4-BE49-F238E27FC236}">
                  <a16:creationId xmlns:a16="http://schemas.microsoft.com/office/drawing/2014/main" id="{1F0E3F9D-E7C3-7132-6CE3-F7888A337E1B}"/>
                </a:ext>
              </a:extLst>
            </p:cNvPr>
            <p:cNvSpPr/>
            <p:nvPr/>
          </p:nvSpPr>
          <p:spPr>
            <a:xfrm>
              <a:off x="5917417" y="807559"/>
              <a:ext cx="2032825" cy="342900"/>
            </a:xfrm>
            <a:custGeom>
              <a:avLst/>
              <a:gdLst>
                <a:gd name="connsiteX0" fmla="*/ 1916144 w 2032825"/>
                <a:gd name="connsiteY0" fmla="*/ 336137 h 342900"/>
                <a:gd name="connsiteX1" fmla="*/ 1916144 w 2032825"/>
                <a:gd name="connsiteY1" fmla="*/ 321755 h 342900"/>
                <a:gd name="connsiteX2" fmla="*/ 1919002 w 2032825"/>
                <a:gd name="connsiteY2" fmla="*/ 321755 h 342900"/>
                <a:gd name="connsiteX3" fmla="*/ 1936337 w 2032825"/>
                <a:gd name="connsiteY3" fmla="*/ 316992 h 342900"/>
                <a:gd name="connsiteX4" fmla="*/ 1942528 w 2032825"/>
                <a:gd name="connsiteY4" fmla="*/ 292989 h 342900"/>
                <a:gd name="connsiteX5" fmla="*/ 1942528 w 2032825"/>
                <a:gd name="connsiteY5" fmla="*/ 56674 h 342900"/>
                <a:gd name="connsiteX6" fmla="*/ 1935290 w 2032825"/>
                <a:gd name="connsiteY6" fmla="*/ 27908 h 342900"/>
                <a:gd name="connsiteX7" fmla="*/ 1917573 w 2032825"/>
                <a:gd name="connsiteY7" fmla="*/ 21622 h 342900"/>
                <a:gd name="connsiteX8" fmla="*/ 1908905 w 2032825"/>
                <a:gd name="connsiteY8" fmla="*/ 21622 h 342900"/>
                <a:gd name="connsiteX9" fmla="*/ 1908905 w 2032825"/>
                <a:gd name="connsiteY9" fmla="*/ 7239 h 342900"/>
                <a:gd name="connsiteX10" fmla="*/ 2001107 w 2032825"/>
                <a:gd name="connsiteY10" fmla="*/ 0 h 342900"/>
                <a:gd name="connsiteX11" fmla="*/ 2001107 w 2032825"/>
                <a:gd name="connsiteY11" fmla="*/ 292989 h 342900"/>
                <a:gd name="connsiteX12" fmla="*/ 2007394 w 2032825"/>
                <a:gd name="connsiteY12" fmla="*/ 316992 h 342900"/>
                <a:gd name="connsiteX13" fmla="*/ 2029016 w 2032825"/>
                <a:gd name="connsiteY13" fmla="*/ 321755 h 342900"/>
                <a:gd name="connsiteX14" fmla="*/ 2032826 w 2032825"/>
                <a:gd name="connsiteY14" fmla="*/ 321755 h 342900"/>
                <a:gd name="connsiteX15" fmla="*/ 2032826 w 2032825"/>
                <a:gd name="connsiteY15" fmla="*/ 336137 h 342900"/>
                <a:gd name="connsiteX16" fmla="*/ 1916144 w 2032825"/>
                <a:gd name="connsiteY16" fmla="*/ 336137 h 342900"/>
                <a:gd name="connsiteX17" fmla="*/ 1624679 w 2032825"/>
                <a:gd name="connsiteY17" fmla="*/ 75914 h 342900"/>
                <a:gd name="connsiteX18" fmla="*/ 1588199 w 2032825"/>
                <a:gd name="connsiteY18" fmla="*/ 39433 h 342900"/>
                <a:gd name="connsiteX19" fmla="*/ 1624679 w 2032825"/>
                <a:gd name="connsiteY19" fmla="*/ 3429 h 342900"/>
                <a:gd name="connsiteX20" fmla="*/ 1661160 w 2032825"/>
                <a:gd name="connsiteY20" fmla="*/ 39433 h 342900"/>
                <a:gd name="connsiteX21" fmla="*/ 1624679 w 2032825"/>
                <a:gd name="connsiteY21" fmla="*/ 75914 h 342900"/>
                <a:gd name="connsiteX22" fmla="*/ 1827848 w 2032825"/>
                <a:gd name="connsiteY22" fmla="*/ 336137 h 342900"/>
                <a:gd name="connsiteX23" fmla="*/ 1826895 w 2032825"/>
                <a:gd name="connsiteY23" fmla="*/ 299657 h 342900"/>
                <a:gd name="connsiteX24" fmla="*/ 1762030 w 2032825"/>
                <a:gd name="connsiteY24" fmla="*/ 342900 h 342900"/>
                <a:gd name="connsiteX25" fmla="*/ 1695736 w 2032825"/>
                <a:gd name="connsiteY25" fmla="*/ 284798 h 342900"/>
                <a:gd name="connsiteX26" fmla="*/ 1822514 w 2032825"/>
                <a:gd name="connsiteY26" fmla="*/ 199358 h 342900"/>
                <a:gd name="connsiteX27" fmla="*/ 1822514 w 2032825"/>
                <a:gd name="connsiteY27" fmla="*/ 161449 h 342900"/>
                <a:gd name="connsiteX28" fmla="*/ 1777365 w 2032825"/>
                <a:gd name="connsiteY28" fmla="*/ 120110 h 342900"/>
                <a:gd name="connsiteX29" fmla="*/ 1731740 w 2032825"/>
                <a:gd name="connsiteY29" fmla="*/ 142208 h 342900"/>
                <a:gd name="connsiteX30" fmla="*/ 1731740 w 2032825"/>
                <a:gd name="connsiteY30" fmla="*/ 143161 h 342900"/>
                <a:gd name="connsiteX31" fmla="*/ 1745647 w 2032825"/>
                <a:gd name="connsiteY31" fmla="*/ 137350 h 342900"/>
                <a:gd name="connsiteX32" fmla="*/ 1774031 w 2032825"/>
                <a:gd name="connsiteY32" fmla="*/ 163735 h 342900"/>
                <a:gd name="connsiteX33" fmla="*/ 1741837 w 2032825"/>
                <a:gd name="connsiteY33" fmla="*/ 191071 h 342900"/>
                <a:gd name="connsiteX34" fmla="*/ 1708214 w 2032825"/>
                <a:gd name="connsiteY34" fmla="*/ 157448 h 342900"/>
                <a:gd name="connsiteX35" fmla="*/ 1792796 w 2032825"/>
                <a:gd name="connsiteY35" fmla="*/ 104108 h 342900"/>
                <a:gd name="connsiteX36" fmla="*/ 1881188 w 2032825"/>
                <a:gd name="connsiteY36" fmla="*/ 181927 h 342900"/>
                <a:gd name="connsiteX37" fmla="*/ 1881188 w 2032825"/>
                <a:gd name="connsiteY37" fmla="*/ 292418 h 342900"/>
                <a:gd name="connsiteX38" fmla="*/ 1887474 w 2032825"/>
                <a:gd name="connsiteY38" fmla="*/ 316897 h 342900"/>
                <a:gd name="connsiteX39" fmla="*/ 1903762 w 2032825"/>
                <a:gd name="connsiteY39" fmla="*/ 321659 h 342900"/>
                <a:gd name="connsiteX40" fmla="*/ 1908524 w 2032825"/>
                <a:gd name="connsiteY40" fmla="*/ 321659 h 342900"/>
                <a:gd name="connsiteX41" fmla="*/ 1908524 w 2032825"/>
                <a:gd name="connsiteY41" fmla="*/ 336042 h 342900"/>
                <a:gd name="connsiteX42" fmla="*/ 1827848 w 2032825"/>
                <a:gd name="connsiteY42" fmla="*/ 336137 h 342900"/>
                <a:gd name="connsiteX43" fmla="*/ 1566577 w 2032825"/>
                <a:gd name="connsiteY43" fmla="*/ 336137 h 342900"/>
                <a:gd name="connsiteX44" fmla="*/ 1566577 w 2032825"/>
                <a:gd name="connsiteY44" fmla="*/ 321755 h 342900"/>
                <a:gd name="connsiteX45" fmla="*/ 1573816 w 2032825"/>
                <a:gd name="connsiteY45" fmla="*/ 321755 h 342900"/>
                <a:gd name="connsiteX46" fmla="*/ 1592485 w 2032825"/>
                <a:gd name="connsiteY46" fmla="*/ 315087 h 342900"/>
                <a:gd name="connsiteX47" fmla="*/ 1596771 w 2032825"/>
                <a:gd name="connsiteY47" fmla="*/ 280988 h 342900"/>
                <a:gd name="connsiteX48" fmla="*/ 1596771 w 2032825"/>
                <a:gd name="connsiteY48" fmla="*/ 160401 h 342900"/>
                <a:gd name="connsiteX49" fmla="*/ 1589532 w 2032825"/>
                <a:gd name="connsiteY49" fmla="*/ 130683 h 342900"/>
                <a:gd name="connsiteX50" fmla="*/ 1566958 w 2032825"/>
                <a:gd name="connsiteY50" fmla="*/ 125921 h 342900"/>
                <a:gd name="connsiteX51" fmla="*/ 1562195 w 2032825"/>
                <a:gd name="connsiteY51" fmla="*/ 125921 h 342900"/>
                <a:gd name="connsiteX52" fmla="*/ 1562195 w 2032825"/>
                <a:gd name="connsiteY52" fmla="*/ 111062 h 342900"/>
                <a:gd name="connsiteX53" fmla="*/ 1655826 w 2032825"/>
                <a:gd name="connsiteY53" fmla="*/ 111062 h 342900"/>
                <a:gd name="connsiteX54" fmla="*/ 1655826 w 2032825"/>
                <a:gd name="connsiteY54" fmla="*/ 281083 h 342900"/>
                <a:gd name="connsiteX55" fmla="*/ 1660112 w 2032825"/>
                <a:gd name="connsiteY55" fmla="*/ 315182 h 342900"/>
                <a:gd name="connsiteX56" fmla="*/ 1678400 w 2032825"/>
                <a:gd name="connsiteY56" fmla="*/ 321850 h 342900"/>
                <a:gd name="connsiteX57" fmla="*/ 1687544 w 2032825"/>
                <a:gd name="connsiteY57" fmla="*/ 321850 h 342900"/>
                <a:gd name="connsiteX58" fmla="*/ 1687544 w 2032825"/>
                <a:gd name="connsiteY58" fmla="*/ 336233 h 342900"/>
                <a:gd name="connsiteX59" fmla="*/ 1566577 w 2032825"/>
                <a:gd name="connsiteY59" fmla="*/ 336233 h 342900"/>
                <a:gd name="connsiteX60" fmla="*/ 1554099 w 2032825"/>
                <a:gd name="connsiteY60" fmla="*/ 314516 h 342900"/>
                <a:gd name="connsiteX61" fmla="*/ 1498854 w 2032825"/>
                <a:gd name="connsiteY61" fmla="*/ 342900 h 342900"/>
                <a:gd name="connsiteX62" fmla="*/ 1442180 w 2032825"/>
                <a:gd name="connsiteY62" fmla="*/ 280035 h 342900"/>
                <a:gd name="connsiteX63" fmla="*/ 1442180 w 2032825"/>
                <a:gd name="connsiteY63" fmla="*/ 125921 h 342900"/>
                <a:gd name="connsiteX64" fmla="*/ 1401794 w 2032825"/>
                <a:gd name="connsiteY64" fmla="*/ 125921 h 342900"/>
                <a:gd name="connsiteX65" fmla="*/ 1401794 w 2032825"/>
                <a:gd name="connsiteY65" fmla="*/ 111062 h 342900"/>
                <a:gd name="connsiteX66" fmla="*/ 1405604 w 2032825"/>
                <a:gd name="connsiteY66" fmla="*/ 111062 h 342900"/>
                <a:gd name="connsiteX67" fmla="*/ 1485805 w 2032825"/>
                <a:gd name="connsiteY67" fmla="*/ 7334 h 342900"/>
                <a:gd name="connsiteX68" fmla="*/ 1500664 w 2032825"/>
                <a:gd name="connsiteY68" fmla="*/ 7334 h 342900"/>
                <a:gd name="connsiteX69" fmla="*/ 1500664 w 2032825"/>
                <a:gd name="connsiteY69" fmla="*/ 111062 h 342900"/>
                <a:gd name="connsiteX70" fmla="*/ 1545812 w 2032825"/>
                <a:gd name="connsiteY70" fmla="*/ 111062 h 342900"/>
                <a:gd name="connsiteX71" fmla="*/ 1545812 w 2032825"/>
                <a:gd name="connsiteY71" fmla="*/ 125921 h 342900"/>
                <a:gd name="connsiteX72" fmla="*/ 1501616 w 2032825"/>
                <a:gd name="connsiteY72" fmla="*/ 125921 h 342900"/>
                <a:gd name="connsiteX73" fmla="*/ 1501616 w 2032825"/>
                <a:gd name="connsiteY73" fmla="*/ 287274 h 342900"/>
                <a:gd name="connsiteX74" fmla="*/ 1520381 w 2032825"/>
                <a:gd name="connsiteY74" fmla="*/ 317564 h 342900"/>
                <a:gd name="connsiteX75" fmla="*/ 1535716 w 2032825"/>
                <a:gd name="connsiteY75" fmla="*/ 308896 h 342900"/>
                <a:gd name="connsiteX76" fmla="*/ 1544384 w 2032825"/>
                <a:gd name="connsiteY76" fmla="*/ 252698 h 342900"/>
                <a:gd name="connsiteX77" fmla="*/ 1562100 w 2032825"/>
                <a:gd name="connsiteY77" fmla="*/ 252698 h 342900"/>
                <a:gd name="connsiteX78" fmla="*/ 1554099 w 2032825"/>
                <a:gd name="connsiteY78" fmla="*/ 314516 h 342900"/>
                <a:gd name="connsiteX79" fmla="*/ 1324070 w 2032825"/>
                <a:gd name="connsiteY79" fmla="*/ 336137 h 342900"/>
                <a:gd name="connsiteX80" fmla="*/ 1324070 w 2032825"/>
                <a:gd name="connsiteY80" fmla="*/ 168497 h 342900"/>
                <a:gd name="connsiteX81" fmla="*/ 1295210 w 2032825"/>
                <a:gd name="connsiteY81" fmla="*/ 132969 h 342900"/>
                <a:gd name="connsiteX82" fmla="*/ 1268349 w 2032825"/>
                <a:gd name="connsiteY82" fmla="*/ 149733 h 342900"/>
                <a:gd name="connsiteX83" fmla="*/ 1258729 w 2032825"/>
                <a:gd name="connsiteY83" fmla="*/ 198215 h 342900"/>
                <a:gd name="connsiteX84" fmla="*/ 1258729 w 2032825"/>
                <a:gd name="connsiteY84" fmla="*/ 281273 h 342900"/>
                <a:gd name="connsiteX85" fmla="*/ 1262063 w 2032825"/>
                <a:gd name="connsiteY85" fmla="*/ 314896 h 342900"/>
                <a:gd name="connsiteX86" fmla="*/ 1283684 w 2032825"/>
                <a:gd name="connsiteY86" fmla="*/ 321564 h 342900"/>
                <a:gd name="connsiteX87" fmla="*/ 1290447 w 2032825"/>
                <a:gd name="connsiteY87" fmla="*/ 321564 h 342900"/>
                <a:gd name="connsiteX88" fmla="*/ 1290447 w 2032825"/>
                <a:gd name="connsiteY88" fmla="*/ 335947 h 342900"/>
                <a:gd name="connsiteX89" fmla="*/ 1167956 w 2032825"/>
                <a:gd name="connsiteY89" fmla="*/ 335947 h 342900"/>
                <a:gd name="connsiteX90" fmla="*/ 1167956 w 2032825"/>
                <a:gd name="connsiteY90" fmla="*/ 321564 h 342900"/>
                <a:gd name="connsiteX91" fmla="*/ 1175195 w 2032825"/>
                <a:gd name="connsiteY91" fmla="*/ 321564 h 342900"/>
                <a:gd name="connsiteX92" fmla="*/ 1196340 w 2032825"/>
                <a:gd name="connsiteY92" fmla="*/ 314896 h 342900"/>
                <a:gd name="connsiteX93" fmla="*/ 1199674 w 2032825"/>
                <a:gd name="connsiteY93" fmla="*/ 281273 h 342900"/>
                <a:gd name="connsiteX94" fmla="*/ 1199674 w 2032825"/>
                <a:gd name="connsiteY94" fmla="*/ 165544 h 342900"/>
                <a:gd name="connsiteX95" fmla="*/ 1195864 w 2032825"/>
                <a:gd name="connsiteY95" fmla="*/ 131921 h 342900"/>
                <a:gd name="connsiteX96" fmla="*/ 1177195 w 2032825"/>
                <a:gd name="connsiteY96" fmla="*/ 125158 h 342900"/>
                <a:gd name="connsiteX97" fmla="*/ 1168051 w 2032825"/>
                <a:gd name="connsiteY97" fmla="*/ 125158 h 342900"/>
                <a:gd name="connsiteX98" fmla="*/ 1168051 w 2032825"/>
                <a:gd name="connsiteY98" fmla="*/ 110776 h 342900"/>
                <a:gd name="connsiteX99" fmla="*/ 1253585 w 2032825"/>
                <a:gd name="connsiteY99" fmla="*/ 110776 h 342900"/>
                <a:gd name="connsiteX100" fmla="*/ 1254538 w 2032825"/>
                <a:gd name="connsiteY100" fmla="*/ 145828 h 342900"/>
                <a:gd name="connsiteX101" fmla="*/ 1255014 w 2032825"/>
                <a:gd name="connsiteY101" fmla="*/ 145828 h 342900"/>
                <a:gd name="connsiteX102" fmla="*/ 1318451 w 2032825"/>
                <a:gd name="connsiteY102" fmla="*/ 104013 h 342900"/>
                <a:gd name="connsiteX103" fmla="*/ 1382840 w 2032825"/>
                <a:gd name="connsiteY103" fmla="*/ 179356 h 342900"/>
                <a:gd name="connsiteX104" fmla="*/ 1382840 w 2032825"/>
                <a:gd name="connsiteY104" fmla="*/ 281654 h 342900"/>
                <a:gd name="connsiteX105" fmla="*/ 1386650 w 2032825"/>
                <a:gd name="connsiteY105" fmla="*/ 314801 h 342900"/>
                <a:gd name="connsiteX106" fmla="*/ 1405414 w 2032825"/>
                <a:gd name="connsiteY106" fmla="*/ 321469 h 342900"/>
                <a:gd name="connsiteX107" fmla="*/ 1414558 w 2032825"/>
                <a:gd name="connsiteY107" fmla="*/ 321469 h 342900"/>
                <a:gd name="connsiteX108" fmla="*/ 1414558 w 2032825"/>
                <a:gd name="connsiteY108" fmla="*/ 335852 h 342900"/>
                <a:gd name="connsiteX109" fmla="*/ 1324070 w 2032825"/>
                <a:gd name="connsiteY109" fmla="*/ 335852 h 342900"/>
                <a:gd name="connsiteX110" fmla="*/ 1014317 w 2032825"/>
                <a:gd name="connsiteY110" fmla="*/ 216122 h 342900"/>
                <a:gd name="connsiteX111" fmla="*/ 1017651 w 2032825"/>
                <a:gd name="connsiteY111" fmla="*/ 266986 h 342900"/>
                <a:gd name="connsiteX112" fmla="*/ 1066133 w 2032825"/>
                <a:gd name="connsiteY112" fmla="*/ 323183 h 342900"/>
                <a:gd name="connsiteX113" fmla="*/ 1131951 w 2032825"/>
                <a:gd name="connsiteY113" fmla="*/ 259271 h 342900"/>
                <a:gd name="connsiteX114" fmla="*/ 1150620 w 2032825"/>
                <a:gd name="connsiteY114" fmla="*/ 259271 h 342900"/>
                <a:gd name="connsiteX115" fmla="*/ 1057942 w 2032825"/>
                <a:gd name="connsiteY115" fmla="*/ 342805 h 342900"/>
                <a:gd name="connsiteX116" fmla="*/ 950405 w 2032825"/>
                <a:gd name="connsiteY116" fmla="*/ 223266 h 342900"/>
                <a:gd name="connsiteX117" fmla="*/ 1056037 w 2032825"/>
                <a:gd name="connsiteY117" fmla="*/ 104204 h 342900"/>
                <a:gd name="connsiteX118" fmla="*/ 1153478 w 2032825"/>
                <a:gd name="connsiteY118" fmla="*/ 216122 h 342900"/>
                <a:gd name="connsiteX119" fmla="*/ 1014317 w 2032825"/>
                <a:gd name="connsiteY119" fmla="*/ 216122 h 342900"/>
                <a:gd name="connsiteX120" fmla="*/ 855345 w 2032825"/>
                <a:gd name="connsiteY120" fmla="*/ 336137 h 342900"/>
                <a:gd name="connsiteX121" fmla="*/ 854393 w 2032825"/>
                <a:gd name="connsiteY121" fmla="*/ 301085 h 342900"/>
                <a:gd name="connsiteX122" fmla="*/ 791432 w 2032825"/>
                <a:gd name="connsiteY122" fmla="*/ 342900 h 342900"/>
                <a:gd name="connsiteX123" fmla="*/ 701612 w 2032825"/>
                <a:gd name="connsiteY123" fmla="*/ 223361 h 342900"/>
                <a:gd name="connsiteX124" fmla="*/ 799052 w 2032825"/>
                <a:gd name="connsiteY124" fmla="*/ 104299 h 342900"/>
                <a:gd name="connsiteX125" fmla="*/ 848963 w 2032825"/>
                <a:gd name="connsiteY125" fmla="*/ 126873 h 342900"/>
                <a:gd name="connsiteX126" fmla="*/ 848963 w 2032825"/>
                <a:gd name="connsiteY126" fmla="*/ 56769 h 342900"/>
                <a:gd name="connsiteX127" fmla="*/ 841724 w 2032825"/>
                <a:gd name="connsiteY127" fmla="*/ 28004 h 342900"/>
                <a:gd name="connsiteX128" fmla="*/ 819626 w 2032825"/>
                <a:gd name="connsiteY128" fmla="*/ 21717 h 342900"/>
                <a:gd name="connsiteX129" fmla="*/ 815340 w 2032825"/>
                <a:gd name="connsiteY129" fmla="*/ 21717 h 342900"/>
                <a:gd name="connsiteX130" fmla="*/ 815340 w 2032825"/>
                <a:gd name="connsiteY130" fmla="*/ 7334 h 342900"/>
                <a:gd name="connsiteX131" fmla="*/ 907542 w 2032825"/>
                <a:gd name="connsiteY131" fmla="*/ 95 h 342900"/>
                <a:gd name="connsiteX132" fmla="*/ 907542 w 2032825"/>
                <a:gd name="connsiteY132" fmla="*/ 293084 h 342900"/>
                <a:gd name="connsiteX133" fmla="*/ 913829 w 2032825"/>
                <a:gd name="connsiteY133" fmla="*/ 317087 h 342900"/>
                <a:gd name="connsiteX134" fmla="*/ 934974 w 2032825"/>
                <a:gd name="connsiteY134" fmla="*/ 321850 h 342900"/>
                <a:gd name="connsiteX135" fmla="*/ 941261 w 2032825"/>
                <a:gd name="connsiteY135" fmla="*/ 321850 h 342900"/>
                <a:gd name="connsiteX136" fmla="*/ 941261 w 2032825"/>
                <a:gd name="connsiteY136" fmla="*/ 336233 h 342900"/>
                <a:gd name="connsiteX137" fmla="*/ 855345 w 2032825"/>
                <a:gd name="connsiteY137" fmla="*/ 336233 h 342900"/>
                <a:gd name="connsiteX138" fmla="*/ 605695 w 2032825"/>
                <a:gd name="connsiteY138" fmla="*/ 336137 h 342900"/>
                <a:gd name="connsiteX139" fmla="*/ 604742 w 2032825"/>
                <a:gd name="connsiteY139" fmla="*/ 301085 h 342900"/>
                <a:gd name="connsiteX140" fmla="*/ 604266 w 2032825"/>
                <a:gd name="connsiteY140" fmla="*/ 301085 h 342900"/>
                <a:gd name="connsiteX141" fmla="*/ 541401 w 2032825"/>
                <a:gd name="connsiteY141" fmla="*/ 342900 h 342900"/>
                <a:gd name="connsiteX142" fmla="*/ 475107 w 2032825"/>
                <a:gd name="connsiteY142" fmla="*/ 269367 h 342900"/>
                <a:gd name="connsiteX143" fmla="*/ 475107 w 2032825"/>
                <a:gd name="connsiteY143" fmla="*/ 172402 h 342900"/>
                <a:gd name="connsiteX144" fmla="*/ 472250 w 2032825"/>
                <a:gd name="connsiteY144" fmla="*/ 130683 h 342900"/>
                <a:gd name="connsiteX145" fmla="*/ 455962 w 2032825"/>
                <a:gd name="connsiteY145" fmla="*/ 125349 h 342900"/>
                <a:gd name="connsiteX146" fmla="*/ 452628 w 2032825"/>
                <a:gd name="connsiteY146" fmla="*/ 125349 h 342900"/>
                <a:gd name="connsiteX147" fmla="*/ 452628 w 2032825"/>
                <a:gd name="connsiteY147" fmla="*/ 110966 h 342900"/>
                <a:gd name="connsiteX148" fmla="*/ 534257 w 2032825"/>
                <a:gd name="connsiteY148" fmla="*/ 110966 h 342900"/>
                <a:gd name="connsiteX149" fmla="*/ 534257 w 2032825"/>
                <a:gd name="connsiteY149" fmla="*/ 275654 h 342900"/>
                <a:gd name="connsiteX150" fmla="*/ 563499 w 2032825"/>
                <a:gd name="connsiteY150" fmla="*/ 312611 h 342900"/>
                <a:gd name="connsiteX151" fmla="*/ 597599 w 2032825"/>
                <a:gd name="connsiteY151" fmla="*/ 278987 h 342900"/>
                <a:gd name="connsiteX152" fmla="*/ 600456 w 2032825"/>
                <a:gd name="connsiteY152" fmla="*/ 242983 h 342900"/>
                <a:gd name="connsiteX153" fmla="*/ 600456 w 2032825"/>
                <a:gd name="connsiteY153" fmla="*/ 172402 h 342900"/>
                <a:gd name="connsiteX154" fmla="*/ 596646 w 2032825"/>
                <a:gd name="connsiteY154" fmla="*/ 131540 h 342900"/>
                <a:gd name="connsiteX155" fmla="*/ 572643 w 2032825"/>
                <a:gd name="connsiteY155" fmla="*/ 125254 h 342900"/>
                <a:gd name="connsiteX156" fmla="*/ 567880 w 2032825"/>
                <a:gd name="connsiteY156" fmla="*/ 125254 h 342900"/>
                <a:gd name="connsiteX157" fmla="*/ 567880 w 2032825"/>
                <a:gd name="connsiteY157" fmla="*/ 110871 h 342900"/>
                <a:gd name="connsiteX158" fmla="*/ 659130 w 2032825"/>
                <a:gd name="connsiteY158" fmla="*/ 110871 h 342900"/>
                <a:gd name="connsiteX159" fmla="*/ 659130 w 2032825"/>
                <a:gd name="connsiteY159" fmla="*/ 281845 h 342900"/>
                <a:gd name="connsiteX160" fmla="*/ 664369 w 2032825"/>
                <a:gd name="connsiteY160" fmla="*/ 314992 h 342900"/>
                <a:gd name="connsiteX161" fmla="*/ 682180 w 2032825"/>
                <a:gd name="connsiteY161" fmla="*/ 321659 h 342900"/>
                <a:gd name="connsiteX162" fmla="*/ 690848 w 2032825"/>
                <a:gd name="connsiteY162" fmla="*/ 321659 h 342900"/>
                <a:gd name="connsiteX163" fmla="*/ 690848 w 2032825"/>
                <a:gd name="connsiteY163" fmla="*/ 336042 h 342900"/>
                <a:gd name="connsiteX164" fmla="*/ 605695 w 2032825"/>
                <a:gd name="connsiteY164" fmla="*/ 336042 h 342900"/>
                <a:gd name="connsiteX165" fmla="*/ 411671 w 2032825"/>
                <a:gd name="connsiteY165" fmla="*/ 160877 h 342900"/>
                <a:gd name="connsiteX166" fmla="*/ 384810 w 2032825"/>
                <a:gd name="connsiteY166" fmla="*/ 139256 h 342900"/>
                <a:gd name="connsiteX167" fmla="*/ 387191 w 2032825"/>
                <a:gd name="connsiteY167" fmla="*/ 126778 h 342900"/>
                <a:gd name="connsiteX168" fmla="*/ 386715 w 2032825"/>
                <a:gd name="connsiteY168" fmla="*/ 126778 h 342900"/>
                <a:gd name="connsiteX169" fmla="*/ 358426 w 2032825"/>
                <a:gd name="connsiteY169" fmla="*/ 247269 h 342900"/>
                <a:gd name="connsiteX170" fmla="*/ 358426 w 2032825"/>
                <a:gd name="connsiteY170" fmla="*/ 281845 h 342900"/>
                <a:gd name="connsiteX171" fmla="*/ 362712 w 2032825"/>
                <a:gd name="connsiteY171" fmla="*/ 314992 h 342900"/>
                <a:gd name="connsiteX172" fmla="*/ 384334 w 2032825"/>
                <a:gd name="connsiteY172" fmla="*/ 321659 h 342900"/>
                <a:gd name="connsiteX173" fmla="*/ 405955 w 2032825"/>
                <a:gd name="connsiteY173" fmla="*/ 321659 h 342900"/>
                <a:gd name="connsiteX174" fmla="*/ 405955 w 2032825"/>
                <a:gd name="connsiteY174" fmla="*/ 336042 h 342900"/>
                <a:gd name="connsiteX175" fmla="*/ 254127 w 2032825"/>
                <a:gd name="connsiteY175" fmla="*/ 336042 h 342900"/>
                <a:gd name="connsiteX176" fmla="*/ 254127 w 2032825"/>
                <a:gd name="connsiteY176" fmla="*/ 321659 h 342900"/>
                <a:gd name="connsiteX177" fmla="*/ 268510 w 2032825"/>
                <a:gd name="connsiteY177" fmla="*/ 321659 h 342900"/>
                <a:gd name="connsiteX178" fmla="*/ 295370 w 2032825"/>
                <a:gd name="connsiteY178" fmla="*/ 312992 h 342900"/>
                <a:gd name="connsiteX179" fmla="*/ 299657 w 2032825"/>
                <a:gd name="connsiteY179" fmla="*/ 281273 h 342900"/>
                <a:gd name="connsiteX180" fmla="*/ 299657 w 2032825"/>
                <a:gd name="connsiteY180" fmla="*/ 193358 h 342900"/>
                <a:gd name="connsiteX181" fmla="*/ 295370 w 2032825"/>
                <a:gd name="connsiteY181" fmla="*/ 135255 h 342900"/>
                <a:gd name="connsiteX182" fmla="*/ 272796 w 2032825"/>
                <a:gd name="connsiteY182" fmla="*/ 125158 h 342900"/>
                <a:gd name="connsiteX183" fmla="*/ 267557 w 2032825"/>
                <a:gd name="connsiteY183" fmla="*/ 125158 h 342900"/>
                <a:gd name="connsiteX184" fmla="*/ 267557 w 2032825"/>
                <a:gd name="connsiteY184" fmla="*/ 110776 h 342900"/>
                <a:gd name="connsiteX185" fmla="*/ 349187 w 2032825"/>
                <a:gd name="connsiteY185" fmla="*/ 110776 h 342900"/>
                <a:gd name="connsiteX186" fmla="*/ 351568 w 2032825"/>
                <a:gd name="connsiteY186" fmla="*/ 168402 h 342900"/>
                <a:gd name="connsiteX187" fmla="*/ 352044 w 2032825"/>
                <a:gd name="connsiteY187" fmla="*/ 168402 h 342900"/>
                <a:gd name="connsiteX188" fmla="*/ 408242 w 2032825"/>
                <a:gd name="connsiteY188" fmla="*/ 104013 h 342900"/>
                <a:gd name="connsiteX189" fmla="*/ 440912 w 2032825"/>
                <a:gd name="connsiteY189" fmla="*/ 132302 h 342900"/>
                <a:gd name="connsiteX190" fmla="*/ 411671 w 2032825"/>
                <a:gd name="connsiteY190" fmla="*/ 160877 h 342900"/>
                <a:gd name="connsiteX191" fmla="*/ 131636 w 2032825"/>
                <a:gd name="connsiteY191" fmla="*/ 193548 h 342900"/>
                <a:gd name="connsiteX192" fmla="*/ 108585 w 2032825"/>
                <a:gd name="connsiteY192" fmla="*/ 193548 h 342900"/>
                <a:gd name="connsiteX193" fmla="*/ 108585 w 2032825"/>
                <a:gd name="connsiteY193" fmla="*/ 291560 h 342900"/>
                <a:gd name="connsiteX194" fmla="*/ 114300 w 2032825"/>
                <a:gd name="connsiteY194" fmla="*/ 315087 h 342900"/>
                <a:gd name="connsiteX195" fmla="*/ 140208 w 2032825"/>
                <a:gd name="connsiteY195" fmla="*/ 321755 h 342900"/>
                <a:gd name="connsiteX196" fmla="*/ 152209 w 2032825"/>
                <a:gd name="connsiteY196" fmla="*/ 321755 h 342900"/>
                <a:gd name="connsiteX197" fmla="*/ 152209 w 2032825"/>
                <a:gd name="connsiteY197" fmla="*/ 336137 h 342900"/>
                <a:gd name="connsiteX198" fmla="*/ 0 w 2032825"/>
                <a:gd name="connsiteY198" fmla="*/ 336137 h 342900"/>
                <a:gd name="connsiteX199" fmla="*/ 0 w 2032825"/>
                <a:gd name="connsiteY199" fmla="*/ 321755 h 342900"/>
                <a:gd name="connsiteX200" fmla="*/ 13430 w 2032825"/>
                <a:gd name="connsiteY200" fmla="*/ 321755 h 342900"/>
                <a:gd name="connsiteX201" fmla="*/ 39338 w 2032825"/>
                <a:gd name="connsiteY201" fmla="*/ 316040 h 342900"/>
                <a:gd name="connsiteX202" fmla="*/ 46577 w 2032825"/>
                <a:gd name="connsiteY202" fmla="*/ 291560 h 342900"/>
                <a:gd name="connsiteX203" fmla="*/ 46577 w 2032825"/>
                <a:gd name="connsiteY203" fmla="*/ 54769 h 342900"/>
                <a:gd name="connsiteX204" fmla="*/ 36481 w 2032825"/>
                <a:gd name="connsiteY204" fmla="*/ 24956 h 342900"/>
                <a:gd name="connsiteX205" fmla="*/ 10097 w 2032825"/>
                <a:gd name="connsiteY205" fmla="*/ 21622 h 342900"/>
                <a:gd name="connsiteX206" fmla="*/ 0 w 2032825"/>
                <a:gd name="connsiteY206" fmla="*/ 21622 h 342900"/>
                <a:gd name="connsiteX207" fmla="*/ 0 w 2032825"/>
                <a:gd name="connsiteY207" fmla="*/ 7239 h 342900"/>
                <a:gd name="connsiteX208" fmla="*/ 131540 w 2032825"/>
                <a:gd name="connsiteY208" fmla="*/ 7239 h 342900"/>
                <a:gd name="connsiteX209" fmla="*/ 256889 w 2032825"/>
                <a:gd name="connsiteY209" fmla="*/ 100870 h 342900"/>
                <a:gd name="connsiteX210" fmla="*/ 131636 w 2032825"/>
                <a:gd name="connsiteY210" fmla="*/ 193548 h 342900"/>
                <a:gd name="connsiteX211" fmla="*/ 1822514 w 2032825"/>
                <a:gd name="connsiteY211" fmla="*/ 213741 h 342900"/>
                <a:gd name="connsiteX212" fmla="*/ 1756219 w 2032825"/>
                <a:gd name="connsiteY212" fmla="*/ 276606 h 342900"/>
                <a:gd name="connsiteX213" fmla="*/ 1783556 w 2032825"/>
                <a:gd name="connsiteY213" fmla="*/ 314992 h 342900"/>
                <a:gd name="connsiteX214" fmla="*/ 1815275 w 2032825"/>
                <a:gd name="connsiteY214" fmla="*/ 294323 h 342900"/>
                <a:gd name="connsiteX215" fmla="*/ 1822514 w 2032825"/>
                <a:gd name="connsiteY215" fmla="*/ 249650 h 342900"/>
                <a:gd name="connsiteX216" fmla="*/ 1822514 w 2032825"/>
                <a:gd name="connsiteY216" fmla="*/ 213741 h 342900"/>
                <a:gd name="connsiteX217" fmla="*/ 1055656 w 2032825"/>
                <a:gd name="connsiteY217" fmla="*/ 116681 h 342900"/>
                <a:gd name="connsiteX218" fmla="*/ 1014794 w 2032825"/>
                <a:gd name="connsiteY218" fmla="*/ 200692 h 342900"/>
                <a:gd name="connsiteX219" fmla="*/ 1093565 w 2032825"/>
                <a:gd name="connsiteY219" fmla="*/ 200692 h 342900"/>
                <a:gd name="connsiteX220" fmla="*/ 1055656 w 2032825"/>
                <a:gd name="connsiteY220" fmla="*/ 116681 h 342900"/>
                <a:gd name="connsiteX221" fmla="*/ 849154 w 2032825"/>
                <a:gd name="connsiteY221" fmla="*/ 198311 h 342900"/>
                <a:gd name="connsiteX222" fmla="*/ 809339 w 2032825"/>
                <a:gd name="connsiteY222" fmla="*/ 122968 h 342900"/>
                <a:gd name="connsiteX223" fmla="*/ 768096 w 2032825"/>
                <a:gd name="connsiteY223" fmla="*/ 223361 h 342900"/>
                <a:gd name="connsiteX224" fmla="*/ 807911 w 2032825"/>
                <a:gd name="connsiteY224" fmla="*/ 316992 h 342900"/>
                <a:gd name="connsiteX225" fmla="*/ 840105 w 2032825"/>
                <a:gd name="connsiteY225" fmla="*/ 294418 h 342900"/>
                <a:gd name="connsiteX226" fmla="*/ 849249 w 2032825"/>
                <a:gd name="connsiteY226" fmla="*/ 244983 h 342900"/>
                <a:gd name="connsiteX227" fmla="*/ 849249 w 2032825"/>
                <a:gd name="connsiteY227" fmla="*/ 198311 h 342900"/>
                <a:gd name="connsiteX228" fmla="*/ 131636 w 2032825"/>
                <a:gd name="connsiteY228" fmla="*/ 21622 h 342900"/>
                <a:gd name="connsiteX229" fmla="*/ 108585 w 2032825"/>
                <a:gd name="connsiteY229" fmla="*/ 21622 h 342900"/>
                <a:gd name="connsiteX230" fmla="*/ 108585 w 2032825"/>
                <a:gd name="connsiteY230" fmla="*/ 177737 h 342900"/>
                <a:gd name="connsiteX231" fmla="*/ 131636 w 2032825"/>
                <a:gd name="connsiteY231" fmla="*/ 177737 h 342900"/>
                <a:gd name="connsiteX232" fmla="*/ 194500 w 2032825"/>
                <a:gd name="connsiteY232" fmla="*/ 100870 h 342900"/>
                <a:gd name="connsiteX233" fmla="*/ 131636 w 2032825"/>
                <a:gd name="connsiteY233" fmla="*/ 2162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2032825" h="342900">
                  <a:moveTo>
                    <a:pt x="1916144" y="336137"/>
                  </a:moveTo>
                  <a:lnTo>
                    <a:pt x="1916144" y="321755"/>
                  </a:lnTo>
                  <a:lnTo>
                    <a:pt x="1919002" y="321755"/>
                  </a:lnTo>
                  <a:cubicBezTo>
                    <a:pt x="1925288" y="321755"/>
                    <a:pt x="1931956" y="320326"/>
                    <a:pt x="1936337" y="316992"/>
                  </a:cubicBezTo>
                  <a:cubicBezTo>
                    <a:pt x="1940147" y="313658"/>
                    <a:pt x="1942528" y="310229"/>
                    <a:pt x="1942528" y="292989"/>
                  </a:cubicBezTo>
                  <a:lnTo>
                    <a:pt x="1942528" y="56674"/>
                  </a:lnTo>
                  <a:cubicBezTo>
                    <a:pt x="1942528" y="49911"/>
                    <a:pt x="1942528" y="35052"/>
                    <a:pt x="1935290" y="27908"/>
                  </a:cubicBezTo>
                  <a:cubicBezTo>
                    <a:pt x="1931003" y="23622"/>
                    <a:pt x="1922812" y="21622"/>
                    <a:pt x="1917573" y="21622"/>
                  </a:cubicBezTo>
                  <a:lnTo>
                    <a:pt x="1908905" y="21622"/>
                  </a:lnTo>
                  <a:lnTo>
                    <a:pt x="1908905" y="7239"/>
                  </a:lnTo>
                  <a:lnTo>
                    <a:pt x="2001107" y="0"/>
                  </a:lnTo>
                  <a:lnTo>
                    <a:pt x="2001107" y="292989"/>
                  </a:lnTo>
                  <a:cubicBezTo>
                    <a:pt x="2001107" y="308800"/>
                    <a:pt x="2003489" y="313658"/>
                    <a:pt x="2007394" y="316992"/>
                  </a:cubicBezTo>
                  <a:cubicBezTo>
                    <a:pt x="2011680" y="320326"/>
                    <a:pt x="2019872" y="321755"/>
                    <a:pt x="2029016" y="321755"/>
                  </a:cubicBezTo>
                  <a:lnTo>
                    <a:pt x="2032826" y="321755"/>
                  </a:lnTo>
                  <a:lnTo>
                    <a:pt x="2032826" y="336137"/>
                  </a:lnTo>
                  <a:lnTo>
                    <a:pt x="1916144" y="336137"/>
                  </a:lnTo>
                  <a:close/>
                  <a:moveTo>
                    <a:pt x="1624679" y="75914"/>
                  </a:moveTo>
                  <a:cubicBezTo>
                    <a:pt x="1604486" y="75914"/>
                    <a:pt x="1588199" y="59627"/>
                    <a:pt x="1588199" y="39433"/>
                  </a:cubicBezTo>
                  <a:cubicBezTo>
                    <a:pt x="1588199" y="19241"/>
                    <a:pt x="1604486" y="3429"/>
                    <a:pt x="1624679" y="3429"/>
                  </a:cubicBezTo>
                  <a:cubicBezTo>
                    <a:pt x="1644872" y="3429"/>
                    <a:pt x="1661160" y="19241"/>
                    <a:pt x="1661160" y="39433"/>
                  </a:cubicBezTo>
                  <a:cubicBezTo>
                    <a:pt x="1661160" y="59531"/>
                    <a:pt x="1644872" y="75914"/>
                    <a:pt x="1624679" y="75914"/>
                  </a:cubicBezTo>
                  <a:close/>
                  <a:moveTo>
                    <a:pt x="1827848" y="336137"/>
                  </a:moveTo>
                  <a:cubicBezTo>
                    <a:pt x="1828324" y="336137"/>
                    <a:pt x="1827371" y="299657"/>
                    <a:pt x="1826895" y="299657"/>
                  </a:cubicBezTo>
                  <a:cubicBezTo>
                    <a:pt x="1823085" y="318421"/>
                    <a:pt x="1794224" y="342900"/>
                    <a:pt x="1762030" y="342900"/>
                  </a:cubicBezTo>
                  <a:cubicBezTo>
                    <a:pt x="1711643" y="342900"/>
                    <a:pt x="1695736" y="307372"/>
                    <a:pt x="1695736" y="284798"/>
                  </a:cubicBezTo>
                  <a:cubicBezTo>
                    <a:pt x="1695736" y="231553"/>
                    <a:pt x="1749076" y="213741"/>
                    <a:pt x="1822514" y="199358"/>
                  </a:cubicBezTo>
                  <a:lnTo>
                    <a:pt x="1822514" y="161449"/>
                  </a:lnTo>
                  <a:cubicBezTo>
                    <a:pt x="1822514" y="135541"/>
                    <a:pt x="1811465" y="120110"/>
                    <a:pt x="1777365" y="120110"/>
                  </a:cubicBezTo>
                  <a:cubicBezTo>
                    <a:pt x="1754315" y="120110"/>
                    <a:pt x="1734598" y="134017"/>
                    <a:pt x="1731740" y="142208"/>
                  </a:cubicBezTo>
                  <a:cubicBezTo>
                    <a:pt x="1731740" y="142685"/>
                    <a:pt x="1731740" y="142685"/>
                    <a:pt x="1731740" y="143161"/>
                  </a:cubicBezTo>
                  <a:cubicBezTo>
                    <a:pt x="1734598" y="138875"/>
                    <a:pt x="1740884" y="137350"/>
                    <a:pt x="1745647" y="137350"/>
                  </a:cubicBezTo>
                  <a:cubicBezTo>
                    <a:pt x="1762506" y="137350"/>
                    <a:pt x="1774031" y="146971"/>
                    <a:pt x="1774031" y="163735"/>
                  </a:cubicBezTo>
                  <a:cubicBezTo>
                    <a:pt x="1774031" y="176689"/>
                    <a:pt x="1760601" y="191071"/>
                    <a:pt x="1741837" y="191071"/>
                  </a:cubicBezTo>
                  <a:cubicBezTo>
                    <a:pt x="1726502" y="191071"/>
                    <a:pt x="1708214" y="180975"/>
                    <a:pt x="1708214" y="157448"/>
                  </a:cubicBezTo>
                  <a:cubicBezTo>
                    <a:pt x="1708214" y="125730"/>
                    <a:pt x="1745171" y="104108"/>
                    <a:pt x="1792796" y="104108"/>
                  </a:cubicBezTo>
                  <a:cubicBezTo>
                    <a:pt x="1835086" y="104108"/>
                    <a:pt x="1881188" y="116110"/>
                    <a:pt x="1881188" y="181927"/>
                  </a:cubicBezTo>
                  <a:lnTo>
                    <a:pt x="1881188" y="292418"/>
                  </a:lnTo>
                  <a:cubicBezTo>
                    <a:pt x="1881188" y="308705"/>
                    <a:pt x="1883569" y="314039"/>
                    <a:pt x="1887474" y="316897"/>
                  </a:cubicBezTo>
                  <a:cubicBezTo>
                    <a:pt x="1891760" y="320231"/>
                    <a:pt x="1897571" y="321659"/>
                    <a:pt x="1903762" y="321659"/>
                  </a:cubicBezTo>
                  <a:lnTo>
                    <a:pt x="1908524" y="321659"/>
                  </a:lnTo>
                  <a:lnTo>
                    <a:pt x="1908524" y="336042"/>
                  </a:lnTo>
                  <a:cubicBezTo>
                    <a:pt x="1908524" y="336137"/>
                    <a:pt x="1828324" y="336137"/>
                    <a:pt x="1827848" y="336137"/>
                  </a:cubicBezTo>
                  <a:close/>
                  <a:moveTo>
                    <a:pt x="1566577" y="336137"/>
                  </a:moveTo>
                  <a:lnTo>
                    <a:pt x="1566577" y="321755"/>
                  </a:lnTo>
                  <a:lnTo>
                    <a:pt x="1573816" y="321755"/>
                  </a:lnTo>
                  <a:cubicBezTo>
                    <a:pt x="1580483" y="321755"/>
                    <a:pt x="1588199" y="321278"/>
                    <a:pt x="1592485" y="315087"/>
                  </a:cubicBezTo>
                  <a:cubicBezTo>
                    <a:pt x="1596771" y="308800"/>
                    <a:pt x="1596771" y="295846"/>
                    <a:pt x="1596771" y="280988"/>
                  </a:cubicBezTo>
                  <a:lnTo>
                    <a:pt x="1596771" y="160401"/>
                  </a:lnTo>
                  <a:cubicBezTo>
                    <a:pt x="1596771" y="150781"/>
                    <a:pt x="1597724" y="137350"/>
                    <a:pt x="1589532" y="130683"/>
                  </a:cubicBezTo>
                  <a:cubicBezTo>
                    <a:pt x="1584769" y="126397"/>
                    <a:pt x="1575626" y="125921"/>
                    <a:pt x="1566958" y="125921"/>
                  </a:cubicBezTo>
                  <a:lnTo>
                    <a:pt x="1562195" y="125921"/>
                  </a:lnTo>
                  <a:lnTo>
                    <a:pt x="1562195" y="111062"/>
                  </a:lnTo>
                  <a:lnTo>
                    <a:pt x="1655826" y="111062"/>
                  </a:lnTo>
                  <a:lnTo>
                    <a:pt x="1655826" y="281083"/>
                  </a:lnTo>
                  <a:cubicBezTo>
                    <a:pt x="1655826" y="295942"/>
                    <a:pt x="1655350" y="308896"/>
                    <a:pt x="1660112" y="315182"/>
                  </a:cubicBezTo>
                  <a:cubicBezTo>
                    <a:pt x="1664399" y="321469"/>
                    <a:pt x="1671638" y="321850"/>
                    <a:pt x="1678400" y="321850"/>
                  </a:cubicBezTo>
                  <a:lnTo>
                    <a:pt x="1687544" y="321850"/>
                  </a:lnTo>
                  <a:lnTo>
                    <a:pt x="1687544" y="336233"/>
                  </a:lnTo>
                  <a:lnTo>
                    <a:pt x="1566577" y="336233"/>
                  </a:lnTo>
                  <a:close/>
                  <a:moveTo>
                    <a:pt x="1554099" y="314516"/>
                  </a:moveTo>
                  <a:cubicBezTo>
                    <a:pt x="1544479" y="334709"/>
                    <a:pt x="1526286" y="342900"/>
                    <a:pt x="1498854" y="342900"/>
                  </a:cubicBezTo>
                  <a:cubicBezTo>
                    <a:pt x="1450372" y="342900"/>
                    <a:pt x="1442180" y="307848"/>
                    <a:pt x="1442180" y="280035"/>
                  </a:cubicBezTo>
                  <a:lnTo>
                    <a:pt x="1442180" y="125921"/>
                  </a:lnTo>
                  <a:lnTo>
                    <a:pt x="1401794" y="125921"/>
                  </a:lnTo>
                  <a:lnTo>
                    <a:pt x="1401794" y="111062"/>
                  </a:lnTo>
                  <a:lnTo>
                    <a:pt x="1405604" y="111062"/>
                  </a:lnTo>
                  <a:cubicBezTo>
                    <a:pt x="1457992" y="111062"/>
                    <a:pt x="1485805" y="41434"/>
                    <a:pt x="1485805" y="7334"/>
                  </a:cubicBezTo>
                  <a:lnTo>
                    <a:pt x="1500664" y="7334"/>
                  </a:lnTo>
                  <a:lnTo>
                    <a:pt x="1500664" y="111062"/>
                  </a:lnTo>
                  <a:lnTo>
                    <a:pt x="1545812" y="111062"/>
                  </a:lnTo>
                  <a:lnTo>
                    <a:pt x="1545812" y="125921"/>
                  </a:lnTo>
                  <a:lnTo>
                    <a:pt x="1501616" y="125921"/>
                  </a:lnTo>
                  <a:lnTo>
                    <a:pt x="1501616" y="287274"/>
                  </a:lnTo>
                  <a:cubicBezTo>
                    <a:pt x="1501616" y="302609"/>
                    <a:pt x="1503521" y="317564"/>
                    <a:pt x="1520381" y="317564"/>
                  </a:cubicBezTo>
                  <a:cubicBezTo>
                    <a:pt x="1527619" y="317564"/>
                    <a:pt x="1532382" y="314230"/>
                    <a:pt x="1535716" y="308896"/>
                  </a:cubicBezTo>
                  <a:cubicBezTo>
                    <a:pt x="1544860" y="295942"/>
                    <a:pt x="1544384" y="270034"/>
                    <a:pt x="1544384" y="252698"/>
                  </a:cubicBezTo>
                  <a:lnTo>
                    <a:pt x="1562100" y="252698"/>
                  </a:lnTo>
                  <a:cubicBezTo>
                    <a:pt x="1562291" y="278987"/>
                    <a:pt x="1560385" y="301085"/>
                    <a:pt x="1554099" y="314516"/>
                  </a:cubicBezTo>
                  <a:close/>
                  <a:moveTo>
                    <a:pt x="1324070" y="336137"/>
                  </a:moveTo>
                  <a:lnTo>
                    <a:pt x="1324070" y="168497"/>
                  </a:lnTo>
                  <a:cubicBezTo>
                    <a:pt x="1324070" y="135350"/>
                    <a:pt x="1308259" y="132969"/>
                    <a:pt x="1295210" y="132969"/>
                  </a:cubicBezTo>
                  <a:cubicBezTo>
                    <a:pt x="1286066" y="132969"/>
                    <a:pt x="1275493" y="138208"/>
                    <a:pt x="1268349" y="149733"/>
                  </a:cubicBezTo>
                  <a:cubicBezTo>
                    <a:pt x="1262063" y="160306"/>
                    <a:pt x="1258729" y="179451"/>
                    <a:pt x="1258729" y="198215"/>
                  </a:cubicBezTo>
                  <a:lnTo>
                    <a:pt x="1258729" y="281273"/>
                  </a:lnTo>
                  <a:cubicBezTo>
                    <a:pt x="1258729" y="300514"/>
                    <a:pt x="1257776" y="310134"/>
                    <a:pt x="1262063" y="314896"/>
                  </a:cubicBezTo>
                  <a:cubicBezTo>
                    <a:pt x="1265873" y="319183"/>
                    <a:pt x="1271207" y="321564"/>
                    <a:pt x="1283684" y="321564"/>
                  </a:cubicBezTo>
                  <a:cubicBezTo>
                    <a:pt x="1283684" y="321564"/>
                    <a:pt x="1286542" y="321564"/>
                    <a:pt x="1290447" y="321564"/>
                  </a:cubicBezTo>
                  <a:lnTo>
                    <a:pt x="1290447" y="335947"/>
                  </a:lnTo>
                  <a:lnTo>
                    <a:pt x="1167956" y="335947"/>
                  </a:lnTo>
                  <a:lnTo>
                    <a:pt x="1167956" y="321564"/>
                  </a:lnTo>
                  <a:lnTo>
                    <a:pt x="1175195" y="321564"/>
                  </a:lnTo>
                  <a:cubicBezTo>
                    <a:pt x="1185767" y="321564"/>
                    <a:pt x="1192530" y="319183"/>
                    <a:pt x="1196340" y="314896"/>
                  </a:cubicBezTo>
                  <a:cubicBezTo>
                    <a:pt x="1200626" y="310134"/>
                    <a:pt x="1199674" y="300514"/>
                    <a:pt x="1199674" y="281273"/>
                  </a:cubicBezTo>
                  <a:lnTo>
                    <a:pt x="1199674" y="165544"/>
                  </a:lnTo>
                  <a:cubicBezTo>
                    <a:pt x="1199674" y="150686"/>
                    <a:pt x="1200150" y="138113"/>
                    <a:pt x="1195864" y="131921"/>
                  </a:cubicBezTo>
                  <a:cubicBezTo>
                    <a:pt x="1191101" y="125635"/>
                    <a:pt x="1183862" y="125158"/>
                    <a:pt x="1177195" y="125158"/>
                  </a:cubicBezTo>
                  <a:lnTo>
                    <a:pt x="1168051" y="125158"/>
                  </a:lnTo>
                  <a:lnTo>
                    <a:pt x="1168051" y="110776"/>
                  </a:lnTo>
                  <a:lnTo>
                    <a:pt x="1253585" y="110776"/>
                  </a:lnTo>
                  <a:lnTo>
                    <a:pt x="1254538" y="145828"/>
                  </a:lnTo>
                  <a:lnTo>
                    <a:pt x="1255014" y="145828"/>
                  </a:lnTo>
                  <a:cubicBezTo>
                    <a:pt x="1263206" y="124682"/>
                    <a:pt x="1283780" y="104013"/>
                    <a:pt x="1318451" y="104013"/>
                  </a:cubicBezTo>
                  <a:cubicBezTo>
                    <a:pt x="1370362" y="104013"/>
                    <a:pt x="1382840" y="132302"/>
                    <a:pt x="1382840" y="179356"/>
                  </a:cubicBezTo>
                  <a:lnTo>
                    <a:pt x="1382840" y="281654"/>
                  </a:lnTo>
                  <a:cubicBezTo>
                    <a:pt x="1382840" y="300419"/>
                    <a:pt x="1382363" y="308515"/>
                    <a:pt x="1386650" y="314801"/>
                  </a:cubicBezTo>
                  <a:cubicBezTo>
                    <a:pt x="1390936" y="321088"/>
                    <a:pt x="1399127" y="321469"/>
                    <a:pt x="1405414" y="321469"/>
                  </a:cubicBezTo>
                  <a:lnTo>
                    <a:pt x="1414558" y="321469"/>
                  </a:lnTo>
                  <a:lnTo>
                    <a:pt x="1414558" y="335852"/>
                  </a:lnTo>
                  <a:lnTo>
                    <a:pt x="1324070" y="335852"/>
                  </a:lnTo>
                  <a:close/>
                  <a:moveTo>
                    <a:pt x="1014317" y="216122"/>
                  </a:moveTo>
                  <a:cubicBezTo>
                    <a:pt x="1014317" y="216122"/>
                    <a:pt x="1012888" y="239649"/>
                    <a:pt x="1017651" y="266986"/>
                  </a:cubicBezTo>
                  <a:cubicBezTo>
                    <a:pt x="1022413" y="294323"/>
                    <a:pt x="1033939" y="323183"/>
                    <a:pt x="1066133" y="323183"/>
                  </a:cubicBezTo>
                  <a:cubicBezTo>
                    <a:pt x="1110806" y="323183"/>
                    <a:pt x="1131951" y="283845"/>
                    <a:pt x="1131951" y="259271"/>
                  </a:cubicBezTo>
                  <a:lnTo>
                    <a:pt x="1150620" y="259271"/>
                  </a:lnTo>
                  <a:cubicBezTo>
                    <a:pt x="1150620" y="291465"/>
                    <a:pt x="1119378" y="342805"/>
                    <a:pt x="1057942" y="342805"/>
                  </a:cubicBezTo>
                  <a:cubicBezTo>
                    <a:pt x="985933" y="342805"/>
                    <a:pt x="950405" y="291941"/>
                    <a:pt x="950405" y="223266"/>
                  </a:cubicBezTo>
                  <a:cubicBezTo>
                    <a:pt x="950405" y="152210"/>
                    <a:pt x="996982" y="104204"/>
                    <a:pt x="1056037" y="104204"/>
                  </a:cubicBezTo>
                  <a:cubicBezTo>
                    <a:pt x="1126141" y="104204"/>
                    <a:pt x="1153478" y="155067"/>
                    <a:pt x="1153478" y="216122"/>
                  </a:cubicBezTo>
                  <a:lnTo>
                    <a:pt x="1014317" y="216122"/>
                  </a:lnTo>
                  <a:close/>
                  <a:moveTo>
                    <a:pt x="855345" y="336137"/>
                  </a:moveTo>
                  <a:lnTo>
                    <a:pt x="854393" y="301085"/>
                  </a:lnTo>
                  <a:cubicBezTo>
                    <a:pt x="850106" y="315944"/>
                    <a:pt x="828484" y="342900"/>
                    <a:pt x="791432" y="342900"/>
                  </a:cubicBezTo>
                  <a:cubicBezTo>
                    <a:pt x="720376" y="342900"/>
                    <a:pt x="701612" y="278035"/>
                    <a:pt x="701612" y="223361"/>
                  </a:cubicBezTo>
                  <a:cubicBezTo>
                    <a:pt x="701612" y="169069"/>
                    <a:pt x="734282" y="104299"/>
                    <a:pt x="799052" y="104299"/>
                  </a:cubicBezTo>
                  <a:cubicBezTo>
                    <a:pt x="831247" y="104299"/>
                    <a:pt x="844201" y="117253"/>
                    <a:pt x="848963" y="126873"/>
                  </a:cubicBezTo>
                  <a:lnTo>
                    <a:pt x="848963" y="56769"/>
                  </a:lnTo>
                  <a:cubicBezTo>
                    <a:pt x="848963" y="44291"/>
                    <a:pt x="848963" y="35147"/>
                    <a:pt x="841724" y="28004"/>
                  </a:cubicBezTo>
                  <a:cubicBezTo>
                    <a:pt x="837438" y="23717"/>
                    <a:pt x="830675" y="21717"/>
                    <a:pt x="819626" y="21717"/>
                  </a:cubicBezTo>
                  <a:cubicBezTo>
                    <a:pt x="819626" y="21717"/>
                    <a:pt x="818198" y="21717"/>
                    <a:pt x="815340" y="21717"/>
                  </a:cubicBezTo>
                  <a:lnTo>
                    <a:pt x="815340" y="7334"/>
                  </a:lnTo>
                  <a:lnTo>
                    <a:pt x="907542" y="95"/>
                  </a:lnTo>
                  <a:lnTo>
                    <a:pt x="907542" y="293084"/>
                  </a:lnTo>
                  <a:cubicBezTo>
                    <a:pt x="907542" y="308896"/>
                    <a:pt x="909923" y="313754"/>
                    <a:pt x="913829" y="317087"/>
                  </a:cubicBezTo>
                  <a:cubicBezTo>
                    <a:pt x="918210" y="320421"/>
                    <a:pt x="926306" y="321850"/>
                    <a:pt x="934974" y="321850"/>
                  </a:cubicBezTo>
                  <a:lnTo>
                    <a:pt x="941261" y="321850"/>
                  </a:lnTo>
                  <a:lnTo>
                    <a:pt x="941261" y="336233"/>
                  </a:lnTo>
                  <a:lnTo>
                    <a:pt x="855345" y="336233"/>
                  </a:lnTo>
                  <a:close/>
                  <a:moveTo>
                    <a:pt x="605695" y="336137"/>
                  </a:moveTo>
                  <a:lnTo>
                    <a:pt x="604742" y="301085"/>
                  </a:lnTo>
                  <a:cubicBezTo>
                    <a:pt x="604742" y="301085"/>
                    <a:pt x="604266" y="302514"/>
                    <a:pt x="604266" y="301085"/>
                  </a:cubicBezTo>
                  <a:cubicBezTo>
                    <a:pt x="598551" y="319373"/>
                    <a:pt x="573976" y="342900"/>
                    <a:pt x="541401" y="342900"/>
                  </a:cubicBezTo>
                  <a:cubicBezTo>
                    <a:pt x="487109" y="342900"/>
                    <a:pt x="475107" y="311182"/>
                    <a:pt x="475107" y="269367"/>
                  </a:cubicBezTo>
                  <a:lnTo>
                    <a:pt x="475107" y="172402"/>
                  </a:lnTo>
                  <a:cubicBezTo>
                    <a:pt x="475107" y="144113"/>
                    <a:pt x="474155" y="133541"/>
                    <a:pt x="472250" y="130683"/>
                  </a:cubicBezTo>
                  <a:cubicBezTo>
                    <a:pt x="470821" y="128302"/>
                    <a:pt x="468440" y="125349"/>
                    <a:pt x="455962" y="125349"/>
                  </a:cubicBezTo>
                  <a:cubicBezTo>
                    <a:pt x="455962" y="125349"/>
                    <a:pt x="455962" y="125349"/>
                    <a:pt x="452628" y="125349"/>
                  </a:cubicBezTo>
                  <a:lnTo>
                    <a:pt x="452628" y="110966"/>
                  </a:lnTo>
                  <a:lnTo>
                    <a:pt x="534257" y="110966"/>
                  </a:lnTo>
                  <a:lnTo>
                    <a:pt x="534257" y="275654"/>
                  </a:lnTo>
                  <a:cubicBezTo>
                    <a:pt x="534257" y="311658"/>
                    <a:pt x="553974" y="312611"/>
                    <a:pt x="563499" y="312611"/>
                  </a:cubicBezTo>
                  <a:cubicBezTo>
                    <a:pt x="579787" y="312611"/>
                    <a:pt x="592836" y="298228"/>
                    <a:pt x="597599" y="278987"/>
                  </a:cubicBezTo>
                  <a:cubicBezTo>
                    <a:pt x="600456" y="267938"/>
                    <a:pt x="600456" y="255461"/>
                    <a:pt x="600456" y="242983"/>
                  </a:cubicBezTo>
                  <a:lnTo>
                    <a:pt x="600456" y="172402"/>
                  </a:lnTo>
                  <a:cubicBezTo>
                    <a:pt x="600456" y="152686"/>
                    <a:pt x="600932" y="136398"/>
                    <a:pt x="596646" y="131540"/>
                  </a:cubicBezTo>
                  <a:cubicBezTo>
                    <a:pt x="592836" y="127254"/>
                    <a:pt x="587502" y="125254"/>
                    <a:pt x="572643" y="125254"/>
                  </a:cubicBezTo>
                  <a:cubicBezTo>
                    <a:pt x="572643" y="125254"/>
                    <a:pt x="571214" y="125254"/>
                    <a:pt x="567880" y="125254"/>
                  </a:cubicBezTo>
                  <a:lnTo>
                    <a:pt x="567880" y="110871"/>
                  </a:lnTo>
                  <a:lnTo>
                    <a:pt x="659130" y="110871"/>
                  </a:lnTo>
                  <a:lnTo>
                    <a:pt x="659130" y="281845"/>
                  </a:lnTo>
                  <a:cubicBezTo>
                    <a:pt x="659130" y="296704"/>
                    <a:pt x="660083" y="308705"/>
                    <a:pt x="664369" y="314992"/>
                  </a:cubicBezTo>
                  <a:cubicBezTo>
                    <a:pt x="668655" y="321278"/>
                    <a:pt x="675418" y="321659"/>
                    <a:pt x="682180" y="321659"/>
                  </a:cubicBezTo>
                  <a:cubicBezTo>
                    <a:pt x="682180" y="321659"/>
                    <a:pt x="688372" y="321659"/>
                    <a:pt x="690848" y="321659"/>
                  </a:cubicBezTo>
                  <a:cubicBezTo>
                    <a:pt x="690848" y="326041"/>
                    <a:pt x="690848" y="336042"/>
                    <a:pt x="690848" y="336042"/>
                  </a:cubicBezTo>
                  <a:lnTo>
                    <a:pt x="605695" y="336042"/>
                  </a:lnTo>
                  <a:close/>
                  <a:moveTo>
                    <a:pt x="411671" y="160877"/>
                  </a:moveTo>
                  <a:cubicBezTo>
                    <a:pt x="394907" y="160877"/>
                    <a:pt x="384810" y="148876"/>
                    <a:pt x="384810" y="139256"/>
                  </a:cubicBezTo>
                  <a:cubicBezTo>
                    <a:pt x="384810" y="135922"/>
                    <a:pt x="384810" y="132017"/>
                    <a:pt x="387191" y="126778"/>
                  </a:cubicBezTo>
                  <a:lnTo>
                    <a:pt x="386715" y="126778"/>
                  </a:lnTo>
                  <a:cubicBezTo>
                    <a:pt x="363665" y="146018"/>
                    <a:pt x="358426" y="218980"/>
                    <a:pt x="358426" y="247269"/>
                  </a:cubicBezTo>
                  <a:lnTo>
                    <a:pt x="358426" y="281845"/>
                  </a:lnTo>
                  <a:cubicBezTo>
                    <a:pt x="358426" y="296704"/>
                    <a:pt x="358426" y="308705"/>
                    <a:pt x="362712" y="314992"/>
                  </a:cubicBezTo>
                  <a:cubicBezTo>
                    <a:pt x="366998" y="321278"/>
                    <a:pt x="378047" y="321659"/>
                    <a:pt x="384334" y="321659"/>
                  </a:cubicBezTo>
                  <a:cubicBezTo>
                    <a:pt x="384334" y="321659"/>
                    <a:pt x="403574" y="321659"/>
                    <a:pt x="405955" y="321659"/>
                  </a:cubicBezTo>
                  <a:cubicBezTo>
                    <a:pt x="405955" y="326041"/>
                    <a:pt x="405955" y="336042"/>
                    <a:pt x="405955" y="336042"/>
                  </a:cubicBezTo>
                  <a:lnTo>
                    <a:pt x="254127" y="336042"/>
                  </a:lnTo>
                  <a:lnTo>
                    <a:pt x="254127" y="321659"/>
                  </a:lnTo>
                  <a:cubicBezTo>
                    <a:pt x="258890" y="321659"/>
                    <a:pt x="268510" y="321659"/>
                    <a:pt x="268510" y="321659"/>
                  </a:cubicBezTo>
                  <a:cubicBezTo>
                    <a:pt x="283845" y="321659"/>
                    <a:pt x="291560" y="319278"/>
                    <a:pt x="295370" y="312992"/>
                  </a:cubicBezTo>
                  <a:cubicBezTo>
                    <a:pt x="300704" y="304324"/>
                    <a:pt x="299657" y="281273"/>
                    <a:pt x="299657" y="281273"/>
                  </a:cubicBezTo>
                  <a:lnTo>
                    <a:pt x="299657" y="193358"/>
                  </a:lnTo>
                  <a:cubicBezTo>
                    <a:pt x="299657" y="164592"/>
                    <a:pt x="298704" y="142970"/>
                    <a:pt x="295370" y="135255"/>
                  </a:cubicBezTo>
                  <a:cubicBezTo>
                    <a:pt x="291560" y="127064"/>
                    <a:pt x="285750" y="125158"/>
                    <a:pt x="272796" y="125158"/>
                  </a:cubicBezTo>
                  <a:lnTo>
                    <a:pt x="267557" y="125158"/>
                  </a:lnTo>
                  <a:lnTo>
                    <a:pt x="267557" y="110776"/>
                  </a:lnTo>
                  <a:lnTo>
                    <a:pt x="349187" y="110776"/>
                  </a:lnTo>
                  <a:lnTo>
                    <a:pt x="351568" y="168402"/>
                  </a:lnTo>
                  <a:lnTo>
                    <a:pt x="352044" y="168402"/>
                  </a:lnTo>
                  <a:cubicBezTo>
                    <a:pt x="354425" y="140589"/>
                    <a:pt x="370808" y="104013"/>
                    <a:pt x="408242" y="104013"/>
                  </a:cubicBezTo>
                  <a:cubicBezTo>
                    <a:pt x="428434" y="104013"/>
                    <a:pt x="440912" y="113633"/>
                    <a:pt x="440912" y="132302"/>
                  </a:cubicBezTo>
                  <a:cubicBezTo>
                    <a:pt x="440912" y="146971"/>
                    <a:pt x="430340" y="161354"/>
                    <a:pt x="411671" y="160877"/>
                  </a:cubicBezTo>
                  <a:close/>
                  <a:moveTo>
                    <a:pt x="131636" y="193548"/>
                  </a:moveTo>
                  <a:lnTo>
                    <a:pt x="108585" y="193548"/>
                  </a:lnTo>
                  <a:lnTo>
                    <a:pt x="108585" y="291560"/>
                  </a:lnTo>
                  <a:cubicBezTo>
                    <a:pt x="108585" y="301657"/>
                    <a:pt x="109538" y="309848"/>
                    <a:pt x="114300" y="315087"/>
                  </a:cubicBezTo>
                  <a:cubicBezTo>
                    <a:pt x="118682" y="319373"/>
                    <a:pt x="126301" y="321755"/>
                    <a:pt x="140208" y="321755"/>
                  </a:cubicBezTo>
                  <a:lnTo>
                    <a:pt x="152209" y="321755"/>
                  </a:lnTo>
                  <a:lnTo>
                    <a:pt x="152209" y="336137"/>
                  </a:lnTo>
                  <a:lnTo>
                    <a:pt x="0" y="336137"/>
                  </a:lnTo>
                  <a:lnTo>
                    <a:pt x="0" y="321755"/>
                  </a:lnTo>
                  <a:cubicBezTo>
                    <a:pt x="6763" y="321755"/>
                    <a:pt x="13430" y="321755"/>
                    <a:pt x="13430" y="321755"/>
                  </a:cubicBezTo>
                  <a:cubicBezTo>
                    <a:pt x="24956" y="321755"/>
                    <a:pt x="34576" y="319850"/>
                    <a:pt x="39338" y="316040"/>
                  </a:cubicBezTo>
                  <a:cubicBezTo>
                    <a:pt x="44101" y="311658"/>
                    <a:pt x="46577" y="304514"/>
                    <a:pt x="46577" y="291560"/>
                  </a:cubicBezTo>
                  <a:lnTo>
                    <a:pt x="46577" y="54769"/>
                  </a:lnTo>
                  <a:cubicBezTo>
                    <a:pt x="46577" y="39433"/>
                    <a:pt x="44196" y="28861"/>
                    <a:pt x="36481" y="24956"/>
                  </a:cubicBezTo>
                  <a:cubicBezTo>
                    <a:pt x="31718" y="22098"/>
                    <a:pt x="22574" y="21622"/>
                    <a:pt x="10097" y="21622"/>
                  </a:cubicBezTo>
                  <a:lnTo>
                    <a:pt x="0" y="21622"/>
                  </a:lnTo>
                  <a:lnTo>
                    <a:pt x="0" y="7239"/>
                  </a:lnTo>
                  <a:lnTo>
                    <a:pt x="131540" y="7239"/>
                  </a:lnTo>
                  <a:cubicBezTo>
                    <a:pt x="198787" y="7239"/>
                    <a:pt x="256889" y="31242"/>
                    <a:pt x="256889" y="100870"/>
                  </a:cubicBezTo>
                  <a:cubicBezTo>
                    <a:pt x="256984" y="167164"/>
                    <a:pt x="199834" y="193548"/>
                    <a:pt x="131636" y="193548"/>
                  </a:cubicBezTo>
                  <a:close/>
                  <a:moveTo>
                    <a:pt x="1822514" y="213741"/>
                  </a:moveTo>
                  <a:cubicBezTo>
                    <a:pt x="1779746" y="221933"/>
                    <a:pt x="1756219" y="232981"/>
                    <a:pt x="1756219" y="276606"/>
                  </a:cubicBezTo>
                  <a:cubicBezTo>
                    <a:pt x="1756219" y="302038"/>
                    <a:pt x="1769174" y="314992"/>
                    <a:pt x="1783556" y="314992"/>
                  </a:cubicBezTo>
                  <a:cubicBezTo>
                    <a:pt x="1803749" y="314992"/>
                    <a:pt x="1810893" y="302990"/>
                    <a:pt x="1815275" y="294323"/>
                  </a:cubicBezTo>
                  <a:cubicBezTo>
                    <a:pt x="1820037" y="285655"/>
                    <a:pt x="1822514" y="266986"/>
                    <a:pt x="1822514" y="249650"/>
                  </a:cubicBezTo>
                  <a:lnTo>
                    <a:pt x="1822514" y="213741"/>
                  </a:lnTo>
                  <a:close/>
                  <a:moveTo>
                    <a:pt x="1055656" y="116681"/>
                  </a:moveTo>
                  <a:cubicBezTo>
                    <a:pt x="1016318" y="116681"/>
                    <a:pt x="1015746" y="178118"/>
                    <a:pt x="1014794" y="200692"/>
                  </a:cubicBezTo>
                  <a:lnTo>
                    <a:pt x="1093565" y="200692"/>
                  </a:lnTo>
                  <a:cubicBezTo>
                    <a:pt x="1094042" y="176213"/>
                    <a:pt x="1092137" y="116681"/>
                    <a:pt x="1055656" y="116681"/>
                  </a:cubicBezTo>
                  <a:close/>
                  <a:moveTo>
                    <a:pt x="849154" y="198311"/>
                  </a:moveTo>
                  <a:cubicBezTo>
                    <a:pt x="849154" y="170498"/>
                    <a:pt x="845344" y="122968"/>
                    <a:pt x="809339" y="122968"/>
                  </a:cubicBezTo>
                  <a:cubicBezTo>
                    <a:pt x="768572" y="122968"/>
                    <a:pt x="768096" y="191167"/>
                    <a:pt x="768096" y="223361"/>
                  </a:cubicBezTo>
                  <a:cubicBezTo>
                    <a:pt x="768096" y="251174"/>
                    <a:pt x="770001" y="316992"/>
                    <a:pt x="807911" y="316992"/>
                  </a:cubicBezTo>
                  <a:cubicBezTo>
                    <a:pt x="822293" y="316992"/>
                    <a:pt x="834295" y="307848"/>
                    <a:pt x="840105" y="294418"/>
                  </a:cubicBezTo>
                  <a:cubicBezTo>
                    <a:pt x="843915" y="284798"/>
                    <a:pt x="849249" y="270415"/>
                    <a:pt x="849249" y="244983"/>
                  </a:cubicBezTo>
                  <a:lnTo>
                    <a:pt x="849249" y="198311"/>
                  </a:lnTo>
                  <a:close/>
                  <a:moveTo>
                    <a:pt x="131636" y="21622"/>
                  </a:moveTo>
                  <a:lnTo>
                    <a:pt x="108585" y="21622"/>
                  </a:lnTo>
                  <a:lnTo>
                    <a:pt x="108585" y="177737"/>
                  </a:lnTo>
                  <a:lnTo>
                    <a:pt x="131636" y="177737"/>
                  </a:lnTo>
                  <a:cubicBezTo>
                    <a:pt x="184975" y="177737"/>
                    <a:pt x="194500" y="139827"/>
                    <a:pt x="194500" y="100870"/>
                  </a:cubicBezTo>
                  <a:cubicBezTo>
                    <a:pt x="194500" y="61913"/>
                    <a:pt x="184975" y="21622"/>
                    <a:pt x="131636" y="21622"/>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3794566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lumns with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569CC-FF0D-B940-87F9-2250AB9266C6}"/>
              </a:ext>
            </a:extLst>
          </p:cNvPr>
          <p:cNvSpPr>
            <a:spLocks noGrp="1"/>
          </p:cNvSpPr>
          <p:nvPr>
            <p:ph type="title"/>
          </p:nvPr>
        </p:nvSpPr>
        <p:spPr>
          <a:xfrm>
            <a:off x="457200" y="330411"/>
            <a:ext cx="11283950" cy="523220"/>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31B22A31-06B1-EA47-B6DE-DC190F52FEDC}"/>
              </a:ext>
            </a:extLst>
          </p:cNvPr>
          <p:cNvSpPr>
            <a:spLocks noGrp="1"/>
          </p:cNvSpPr>
          <p:nvPr>
            <p:ph sz="quarter" idx="13"/>
          </p:nvPr>
        </p:nvSpPr>
        <p:spPr>
          <a:xfrm>
            <a:off x="457200" y="2847976"/>
            <a:ext cx="5458968" cy="3278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a:extLst>
              <a:ext uri="{FF2B5EF4-FFF2-40B4-BE49-F238E27FC236}">
                <a16:creationId xmlns:a16="http://schemas.microsoft.com/office/drawing/2014/main" id="{9FDAA029-5E9E-8940-A2D8-287324411E87}"/>
              </a:ext>
            </a:extLst>
          </p:cNvPr>
          <p:cNvSpPr>
            <a:spLocks noGrp="1"/>
          </p:cNvSpPr>
          <p:nvPr>
            <p:ph sz="quarter" idx="14"/>
          </p:nvPr>
        </p:nvSpPr>
        <p:spPr>
          <a:xfrm>
            <a:off x="6283821" y="2847976"/>
            <a:ext cx="5457329" cy="3278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5">
            <a:extLst>
              <a:ext uri="{FF2B5EF4-FFF2-40B4-BE49-F238E27FC236}">
                <a16:creationId xmlns:a16="http://schemas.microsoft.com/office/drawing/2014/main" id="{8B1EA069-471E-A1EE-65CD-E5E726D59CD8}"/>
              </a:ext>
            </a:extLst>
          </p:cNvPr>
          <p:cNvSpPr>
            <a:spLocks noGrp="1"/>
          </p:cNvSpPr>
          <p:nvPr>
            <p:ph type="pic" sz="quarter" idx="16" hasCustomPrompt="1"/>
          </p:nvPr>
        </p:nvSpPr>
        <p:spPr>
          <a:xfrm>
            <a:off x="457200" y="1653985"/>
            <a:ext cx="914400" cy="910264"/>
          </a:xfrm>
        </p:spPr>
        <p:txBody>
          <a:bodyPr/>
          <a:lstStyle>
            <a:lvl1pPr algn="ctr">
              <a:defRPr sz="1600" b="1">
                <a:solidFill>
                  <a:schemeClr val="accent2"/>
                </a:solidFill>
              </a:defRPr>
            </a:lvl1pPr>
          </a:lstStyle>
          <a:p>
            <a:r>
              <a:rPr lang="en-US"/>
              <a:t>ICON</a:t>
            </a:r>
          </a:p>
        </p:txBody>
      </p:sp>
      <p:sp>
        <p:nvSpPr>
          <p:cNvPr id="7" name="Picture Placeholder 5">
            <a:extLst>
              <a:ext uri="{FF2B5EF4-FFF2-40B4-BE49-F238E27FC236}">
                <a16:creationId xmlns:a16="http://schemas.microsoft.com/office/drawing/2014/main" id="{D29AA50A-B6D6-3D85-7A2D-A682402DD937}"/>
              </a:ext>
            </a:extLst>
          </p:cNvPr>
          <p:cNvSpPr>
            <a:spLocks noGrp="1"/>
          </p:cNvSpPr>
          <p:nvPr>
            <p:ph type="pic" sz="quarter" idx="17" hasCustomPrompt="1"/>
          </p:nvPr>
        </p:nvSpPr>
        <p:spPr>
          <a:xfrm>
            <a:off x="6283821" y="1653985"/>
            <a:ext cx="914400" cy="910264"/>
          </a:xfrm>
        </p:spPr>
        <p:txBody>
          <a:bodyPr/>
          <a:lstStyle>
            <a:lvl1pPr algn="ctr">
              <a:defRPr sz="1600" b="1">
                <a:solidFill>
                  <a:schemeClr val="accent2"/>
                </a:solidFill>
              </a:defRPr>
            </a:lvl1pPr>
          </a:lstStyle>
          <a:p>
            <a:r>
              <a:rPr lang="en-US"/>
              <a:t>ICON</a:t>
            </a:r>
          </a:p>
        </p:txBody>
      </p:sp>
      <p:sp>
        <p:nvSpPr>
          <p:cNvPr id="12" name="Subtitle 2">
            <a:extLst>
              <a:ext uri="{FF2B5EF4-FFF2-40B4-BE49-F238E27FC236}">
                <a16:creationId xmlns:a16="http://schemas.microsoft.com/office/drawing/2014/main" id="{3C3EEF66-A212-380F-2BF9-1197BF717A27}"/>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5">
            <a:extLst>
              <a:ext uri="{FF2B5EF4-FFF2-40B4-BE49-F238E27FC236}">
                <a16:creationId xmlns:a16="http://schemas.microsoft.com/office/drawing/2014/main" id="{2681A06D-49A4-67DB-951C-C012F1393C96}"/>
              </a:ext>
            </a:extLst>
          </p:cNvPr>
          <p:cNvSpPr>
            <a:spLocks noGrp="1"/>
          </p:cNvSpPr>
          <p:nvPr>
            <p:ph type="ftr" sz="quarter" idx="19"/>
          </p:nvPr>
        </p:nvSpPr>
        <p:spPr/>
        <p:txBody>
          <a:bodyPr/>
          <a:lstStyle/>
          <a:p>
            <a:pPr defTabSz="685800">
              <a:lnSpc>
                <a:spcPct val="95000"/>
              </a:lnSpc>
              <a:spcBef>
                <a:spcPts val="1200"/>
              </a:spcBef>
              <a:buClr>
                <a:srgbClr val="3253DC"/>
              </a:buClr>
              <a:buFont typeface="Arial" panose="020B0604020202020204" pitchFamily="34" charset="0"/>
              <a:buNone/>
            </a:pPr>
            <a:endParaRPr lang="en-US"/>
          </a:p>
        </p:txBody>
      </p:sp>
    </p:spTree>
    <p:extLst>
      <p:ext uri="{BB962C8B-B14F-4D97-AF65-F5344CB8AC3E}">
        <p14:creationId xmlns:p14="http://schemas.microsoft.com/office/powerpoint/2010/main" val="121556934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lumns with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569CC-FF0D-B940-87F9-2250AB9266C6}"/>
              </a:ext>
            </a:extLst>
          </p:cNvPr>
          <p:cNvSpPr>
            <a:spLocks noGrp="1"/>
          </p:cNvSpPr>
          <p:nvPr>
            <p:ph type="title"/>
          </p:nvPr>
        </p:nvSpPr>
        <p:spPr>
          <a:xfrm>
            <a:off x="457200" y="330411"/>
            <a:ext cx="11283950" cy="523220"/>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31B22A31-06B1-EA47-B6DE-DC190F52FEDC}"/>
              </a:ext>
            </a:extLst>
          </p:cNvPr>
          <p:cNvSpPr>
            <a:spLocks noGrp="1"/>
          </p:cNvSpPr>
          <p:nvPr>
            <p:ph sz="quarter" idx="13"/>
          </p:nvPr>
        </p:nvSpPr>
        <p:spPr>
          <a:xfrm>
            <a:off x="457200" y="2847975"/>
            <a:ext cx="3602736" cy="3282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a:extLst>
              <a:ext uri="{FF2B5EF4-FFF2-40B4-BE49-F238E27FC236}">
                <a16:creationId xmlns:a16="http://schemas.microsoft.com/office/drawing/2014/main" id="{9FDAA029-5E9E-8940-A2D8-287324411E87}"/>
              </a:ext>
            </a:extLst>
          </p:cNvPr>
          <p:cNvSpPr>
            <a:spLocks noGrp="1"/>
          </p:cNvSpPr>
          <p:nvPr>
            <p:ph sz="quarter" idx="14"/>
          </p:nvPr>
        </p:nvSpPr>
        <p:spPr>
          <a:xfrm>
            <a:off x="4295774" y="2847975"/>
            <a:ext cx="3602736" cy="3282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893D5255-D40F-684E-8DBF-B9B5F5073984}"/>
              </a:ext>
            </a:extLst>
          </p:cNvPr>
          <p:cNvSpPr>
            <a:spLocks noGrp="1"/>
          </p:cNvSpPr>
          <p:nvPr>
            <p:ph sz="quarter" idx="15"/>
          </p:nvPr>
        </p:nvSpPr>
        <p:spPr>
          <a:xfrm>
            <a:off x="8138414" y="2847975"/>
            <a:ext cx="3602736" cy="3282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5">
            <a:extLst>
              <a:ext uri="{FF2B5EF4-FFF2-40B4-BE49-F238E27FC236}">
                <a16:creationId xmlns:a16="http://schemas.microsoft.com/office/drawing/2014/main" id="{8B1EA069-471E-A1EE-65CD-E5E726D59CD8}"/>
              </a:ext>
            </a:extLst>
          </p:cNvPr>
          <p:cNvSpPr>
            <a:spLocks noGrp="1"/>
          </p:cNvSpPr>
          <p:nvPr>
            <p:ph type="pic" sz="quarter" idx="16" hasCustomPrompt="1"/>
          </p:nvPr>
        </p:nvSpPr>
        <p:spPr>
          <a:xfrm>
            <a:off x="457200" y="1653985"/>
            <a:ext cx="914400" cy="910264"/>
          </a:xfrm>
        </p:spPr>
        <p:txBody>
          <a:bodyPr/>
          <a:lstStyle>
            <a:lvl1pPr algn="ctr">
              <a:defRPr sz="1600" b="1">
                <a:solidFill>
                  <a:schemeClr val="accent2"/>
                </a:solidFill>
              </a:defRPr>
            </a:lvl1pPr>
          </a:lstStyle>
          <a:p>
            <a:r>
              <a:rPr lang="en-US"/>
              <a:t>ICON</a:t>
            </a:r>
          </a:p>
        </p:txBody>
      </p:sp>
      <p:sp>
        <p:nvSpPr>
          <p:cNvPr id="7" name="Picture Placeholder 5">
            <a:extLst>
              <a:ext uri="{FF2B5EF4-FFF2-40B4-BE49-F238E27FC236}">
                <a16:creationId xmlns:a16="http://schemas.microsoft.com/office/drawing/2014/main" id="{D29AA50A-B6D6-3D85-7A2D-A682402DD937}"/>
              </a:ext>
            </a:extLst>
          </p:cNvPr>
          <p:cNvSpPr>
            <a:spLocks noGrp="1"/>
          </p:cNvSpPr>
          <p:nvPr>
            <p:ph type="pic" sz="quarter" idx="17" hasCustomPrompt="1"/>
          </p:nvPr>
        </p:nvSpPr>
        <p:spPr>
          <a:xfrm>
            <a:off x="4295774" y="1653985"/>
            <a:ext cx="914400" cy="910264"/>
          </a:xfrm>
        </p:spPr>
        <p:txBody>
          <a:bodyPr/>
          <a:lstStyle>
            <a:lvl1pPr algn="ctr">
              <a:defRPr sz="1600" b="1">
                <a:solidFill>
                  <a:schemeClr val="accent2"/>
                </a:solidFill>
              </a:defRPr>
            </a:lvl1pPr>
          </a:lstStyle>
          <a:p>
            <a:r>
              <a:rPr lang="en-US"/>
              <a:t>ICON</a:t>
            </a:r>
          </a:p>
        </p:txBody>
      </p:sp>
      <p:sp>
        <p:nvSpPr>
          <p:cNvPr id="8" name="Picture Placeholder 5">
            <a:extLst>
              <a:ext uri="{FF2B5EF4-FFF2-40B4-BE49-F238E27FC236}">
                <a16:creationId xmlns:a16="http://schemas.microsoft.com/office/drawing/2014/main" id="{044F3EAB-22A8-B421-0DA1-059152D076D8}"/>
              </a:ext>
            </a:extLst>
          </p:cNvPr>
          <p:cNvSpPr>
            <a:spLocks noGrp="1"/>
          </p:cNvSpPr>
          <p:nvPr>
            <p:ph type="pic" sz="quarter" idx="18" hasCustomPrompt="1"/>
          </p:nvPr>
        </p:nvSpPr>
        <p:spPr>
          <a:xfrm>
            <a:off x="8138414" y="1653985"/>
            <a:ext cx="914400" cy="910264"/>
          </a:xfrm>
        </p:spPr>
        <p:txBody>
          <a:bodyPr/>
          <a:lstStyle>
            <a:lvl1pPr algn="ctr">
              <a:defRPr sz="1600" b="1">
                <a:solidFill>
                  <a:schemeClr val="accent2"/>
                </a:solidFill>
              </a:defRPr>
            </a:lvl1pPr>
          </a:lstStyle>
          <a:p>
            <a:r>
              <a:rPr lang="en-US"/>
              <a:t>ICON</a:t>
            </a:r>
          </a:p>
        </p:txBody>
      </p:sp>
      <p:sp>
        <p:nvSpPr>
          <p:cNvPr id="12" name="Subtitle 2">
            <a:extLst>
              <a:ext uri="{FF2B5EF4-FFF2-40B4-BE49-F238E27FC236}">
                <a16:creationId xmlns:a16="http://schemas.microsoft.com/office/drawing/2014/main" id="{3C3EEF66-A212-380F-2BF9-1197BF717A27}"/>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5">
            <a:extLst>
              <a:ext uri="{FF2B5EF4-FFF2-40B4-BE49-F238E27FC236}">
                <a16:creationId xmlns:a16="http://schemas.microsoft.com/office/drawing/2014/main" id="{2681A06D-49A4-67DB-951C-C012F1393C96}"/>
              </a:ext>
            </a:extLst>
          </p:cNvPr>
          <p:cNvSpPr>
            <a:spLocks noGrp="1"/>
          </p:cNvSpPr>
          <p:nvPr>
            <p:ph type="ftr" sz="quarter" idx="19"/>
          </p:nvPr>
        </p:nvSpPr>
        <p:spPr/>
        <p:txBody>
          <a:bodyPr/>
          <a:lstStyle/>
          <a:p>
            <a:pPr defTabSz="685800">
              <a:lnSpc>
                <a:spcPct val="95000"/>
              </a:lnSpc>
              <a:spcBef>
                <a:spcPts val="1200"/>
              </a:spcBef>
              <a:buClr>
                <a:srgbClr val="3253DC"/>
              </a:buClr>
              <a:buFont typeface="Arial" panose="020B0604020202020204" pitchFamily="34" charset="0"/>
              <a:buNone/>
            </a:pPr>
            <a:endParaRPr lang="en-US"/>
          </a:p>
        </p:txBody>
      </p:sp>
    </p:spTree>
    <p:extLst>
      <p:ext uri="{BB962C8B-B14F-4D97-AF65-F5344CB8AC3E}">
        <p14:creationId xmlns:p14="http://schemas.microsoft.com/office/powerpoint/2010/main" val="411070951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our Columns with Icon">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BA2E3C9-4017-3D2E-C4C2-667442A31A9A}"/>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10">
            <a:extLst>
              <a:ext uri="{FF2B5EF4-FFF2-40B4-BE49-F238E27FC236}">
                <a16:creationId xmlns:a16="http://schemas.microsoft.com/office/drawing/2014/main" id="{6712CEE6-543B-1B22-C972-7066FB178E35}"/>
              </a:ext>
            </a:extLst>
          </p:cNvPr>
          <p:cNvSpPr>
            <a:spLocks noGrp="1"/>
          </p:cNvSpPr>
          <p:nvPr>
            <p:ph type="title"/>
          </p:nvPr>
        </p:nvSpPr>
        <p:spPr>
          <a:xfrm>
            <a:off x="457200" y="330411"/>
            <a:ext cx="11283950" cy="523220"/>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D187BCEE-5A78-B51D-949D-E243E8907C12}"/>
              </a:ext>
            </a:extLst>
          </p:cNvPr>
          <p:cNvSpPr>
            <a:spLocks noGrp="1"/>
          </p:cNvSpPr>
          <p:nvPr>
            <p:ph type="ftr" sz="quarter" idx="22"/>
          </p:nvPr>
        </p:nvSpPr>
        <p:spPr/>
        <p:txBody>
          <a:bodyPr/>
          <a:lstStyle/>
          <a:p>
            <a:pPr defTabSz="685800">
              <a:lnSpc>
                <a:spcPct val="95000"/>
              </a:lnSpc>
              <a:spcBef>
                <a:spcPts val="1200"/>
              </a:spcBef>
              <a:buClr>
                <a:srgbClr val="3253DC"/>
              </a:buClr>
              <a:buFont typeface="Arial" panose="020B0604020202020204" pitchFamily="34" charset="0"/>
              <a:buNone/>
            </a:pPr>
            <a:endParaRPr lang="en-US"/>
          </a:p>
        </p:txBody>
      </p:sp>
      <p:sp>
        <p:nvSpPr>
          <p:cNvPr id="16" name="Content Placeholder 4">
            <a:extLst>
              <a:ext uri="{FF2B5EF4-FFF2-40B4-BE49-F238E27FC236}">
                <a16:creationId xmlns:a16="http://schemas.microsoft.com/office/drawing/2014/main" id="{5BF804B1-05F6-F743-078D-FB11D56C48C0}"/>
              </a:ext>
            </a:extLst>
          </p:cNvPr>
          <p:cNvSpPr>
            <a:spLocks noGrp="1"/>
          </p:cNvSpPr>
          <p:nvPr>
            <p:ph sz="quarter" idx="14"/>
          </p:nvPr>
        </p:nvSpPr>
        <p:spPr>
          <a:xfrm>
            <a:off x="457200" y="2847975"/>
            <a:ext cx="2651125" cy="3282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5300723D-4C9A-6D2E-96F6-3C97AC0C14F0}"/>
              </a:ext>
            </a:extLst>
          </p:cNvPr>
          <p:cNvSpPr>
            <a:spLocks noGrp="1"/>
          </p:cNvSpPr>
          <p:nvPr>
            <p:ph sz="quarter" idx="15"/>
          </p:nvPr>
        </p:nvSpPr>
        <p:spPr>
          <a:xfrm>
            <a:off x="3338513" y="2847975"/>
            <a:ext cx="2651124" cy="3282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4">
            <a:extLst>
              <a:ext uri="{FF2B5EF4-FFF2-40B4-BE49-F238E27FC236}">
                <a16:creationId xmlns:a16="http://schemas.microsoft.com/office/drawing/2014/main" id="{1F99D49F-C60A-1215-3A87-FF538A31CAC4}"/>
              </a:ext>
            </a:extLst>
          </p:cNvPr>
          <p:cNvSpPr>
            <a:spLocks noGrp="1"/>
          </p:cNvSpPr>
          <p:nvPr>
            <p:ph sz="quarter" idx="16"/>
          </p:nvPr>
        </p:nvSpPr>
        <p:spPr>
          <a:xfrm>
            <a:off x="6216598" y="2847975"/>
            <a:ext cx="2651760" cy="3282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4">
            <a:extLst>
              <a:ext uri="{FF2B5EF4-FFF2-40B4-BE49-F238E27FC236}">
                <a16:creationId xmlns:a16="http://schemas.microsoft.com/office/drawing/2014/main" id="{364B63A6-A201-FB5A-538B-95B1BBDB5882}"/>
              </a:ext>
            </a:extLst>
          </p:cNvPr>
          <p:cNvSpPr>
            <a:spLocks noGrp="1"/>
          </p:cNvSpPr>
          <p:nvPr>
            <p:ph sz="quarter" idx="17"/>
          </p:nvPr>
        </p:nvSpPr>
        <p:spPr>
          <a:xfrm>
            <a:off x="9089469" y="2847975"/>
            <a:ext cx="2651760" cy="3282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5">
            <a:extLst>
              <a:ext uri="{FF2B5EF4-FFF2-40B4-BE49-F238E27FC236}">
                <a16:creationId xmlns:a16="http://schemas.microsoft.com/office/drawing/2014/main" id="{61463353-89A3-8479-757E-2D2C5C838750}"/>
              </a:ext>
            </a:extLst>
          </p:cNvPr>
          <p:cNvSpPr>
            <a:spLocks noGrp="1"/>
          </p:cNvSpPr>
          <p:nvPr>
            <p:ph type="pic" sz="quarter" idx="19" hasCustomPrompt="1"/>
          </p:nvPr>
        </p:nvSpPr>
        <p:spPr>
          <a:xfrm>
            <a:off x="457200" y="1653985"/>
            <a:ext cx="910265" cy="910265"/>
          </a:xfrm>
        </p:spPr>
        <p:txBody>
          <a:bodyPr/>
          <a:lstStyle>
            <a:lvl1pPr algn="ctr">
              <a:defRPr sz="1600" b="1">
                <a:solidFill>
                  <a:schemeClr val="accent2"/>
                </a:solidFill>
              </a:defRPr>
            </a:lvl1pPr>
          </a:lstStyle>
          <a:p>
            <a:r>
              <a:rPr lang="en-US"/>
              <a:t>ICON</a:t>
            </a:r>
          </a:p>
        </p:txBody>
      </p:sp>
      <p:sp>
        <p:nvSpPr>
          <p:cNvPr id="25" name="Picture Placeholder 5">
            <a:extLst>
              <a:ext uri="{FF2B5EF4-FFF2-40B4-BE49-F238E27FC236}">
                <a16:creationId xmlns:a16="http://schemas.microsoft.com/office/drawing/2014/main" id="{B4AA80AD-CFF1-0B2F-BEDF-133C41200B51}"/>
              </a:ext>
            </a:extLst>
          </p:cNvPr>
          <p:cNvSpPr>
            <a:spLocks noGrp="1"/>
          </p:cNvSpPr>
          <p:nvPr>
            <p:ph type="pic" sz="quarter" idx="20" hasCustomPrompt="1"/>
          </p:nvPr>
        </p:nvSpPr>
        <p:spPr>
          <a:xfrm>
            <a:off x="3338513" y="1653985"/>
            <a:ext cx="910265" cy="910265"/>
          </a:xfrm>
        </p:spPr>
        <p:txBody>
          <a:bodyPr/>
          <a:lstStyle>
            <a:lvl1pPr algn="ctr">
              <a:defRPr sz="1600" b="1">
                <a:solidFill>
                  <a:schemeClr val="accent2"/>
                </a:solidFill>
              </a:defRPr>
            </a:lvl1pPr>
          </a:lstStyle>
          <a:p>
            <a:r>
              <a:rPr lang="en-US"/>
              <a:t>ICON</a:t>
            </a:r>
          </a:p>
        </p:txBody>
      </p:sp>
      <p:sp>
        <p:nvSpPr>
          <p:cNvPr id="26" name="Picture Placeholder 5">
            <a:extLst>
              <a:ext uri="{FF2B5EF4-FFF2-40B4-BE49-F238E27FC236}">
                <a16:creationId xmlns:a16="http://schemas.microsoft.com/office/drawing/2014/main" id="{5B1744DD-FC14-FE55-44C8-4CA14976B02C}"/>
              </a:ext>
            </a:extLst>
          </p:cNvPr>
          <p:cNvSpPr>
            <a:spLocks noGrp="1"/>
          </p:cNvSpPr>
          <p:nvPr>
            <p:ph type="pic" sz="quarter" idx="21" hasCustomPrompt="1"/>
          </p:nvPr>
        </p:nvSpPr>
        <p:spPr>
          <a:xfrm>
            <a:off x="6216598" y="1653985"/>
            <a:ext cx="910265" cy="910265"/>
          </a:xfrm>
        </p:spPr>
        <p:txBody>
          <a:bodyPr/>
          <a:lstStyle>
            <a:lvl1pPr algn="ctr">
              <a:defRPr sz="1600" b="1">
                <a:solidFill>
                  <a:schemeClr val="accent2"/>
                </a:solidFill>
              </a:defRPr>
            </a:lvl1pPr>
          </a:lstStyle>
          <a:p>
            <a:r>
              <a:rPr lang="en-US"/>
              <a:t>ICON</a:t>
            </a:r>
          </a:p>
        </p:txBody>
      </p:sp>
      <p:sp>
        <p:nvSpPr>
          <p:cNvPr id="27" name="Picture Placeholder 5">
            <a:extLst>
              <a:ext uri="{FF2B5EF4-FFF2-40B4-BE49-F238E27FC236}">
                <a16:creationId xmlns:a16="http://schemas.microsoft.com/office/drawing/2014/main" id="{EE585404-DE28-08E0-5E61-C7585BE254B4}"/>
              </a:ext>
            </a:extLst>
          </p:cNvPr>
          <p:cNvSpPr>
            <a:spLocks noGrp="1"/>
          </p:cNvSpPr>
          <p:nvPr>
            <p:ph type="pic" sz="quarter" idx="23" hasCustomPrompt="1"/>
          </p:nvPr>
        </p:nvSpPr>
        <p:spPr>
          <a:xfrm>
            <a:off x="9089469" y="1653985"/>
            <a:ext cx="910265" cy="910265"/>
          </a:xfrm>
        </p:spPr>
        <p:txBody>
          <a:bodyPr/>
          <a:lstStyle>
            <a:lvl1pPr algn="ctr">
              <a:defRPr sz="1600" b="1">
                <a:solidFill>
                  <a:schemeClr val="accent2"/>
                </a:solidFill>
              </a:defRPr>
            </a:lvl1pPr>
          </a:lstStyle>
          <a:p>
            <a:r>
              <a:rPr lang="en-US"/>
              <a:t>ICON</a:t>
            </a:r>
          </a:p>
        </p:txBody>
      </p:sp>
    </p:spTree>
    <p:extLst>
      <p:ext uri="{BB962C8B-B14F-4D97-AF65-F5344CB8AC3E}">
        <p14:creationId xmlns:p14="http://schemas.microsoft.com/office/powerpoint/2010/main" val="327380846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ive Columns with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569CC-FF0D-B940-87F9-2250AB9266C6}"/>
              </a:ext>
            </a:extLst>
          </p:cNvPr>
          <p:cNvSpPr>
            <a:spLocks noGrp="1"/>
          </p:cNvSpPr>
          <p:nvPr>
            <p:ph type="title"/>
          </p:nvPr>
        </p:nvSpPr>
        <p:spPr>
          <a:xfrm>
            <a:off x="457200" y="330411"/>
            <a:ext cx="11283950" cy="523220"/>
          </a:xfrm>
        </p:spPr>
        <p:txBody>
          <a:bodyPr/>
          <a:lstStyle/>
          <a:p>
            <a:r>
              <a:rPr lang="en-US"/>
              <a:t>Click to edit Master title style</a:t>
            </a:r>
          </a:p>
        </p:txBody>
      </p:sp>
      <p:sp>
        <p:nvSpPr>
          <p:cNvPr id="41" name="Picture Placeholder 5">
            <a:extLst>
              <a:ext uri="{FF2B5EF4-FFF2-40B4-BE49-F238E27FC236}">
                <a16:creationId xmlns:a16="http://schemas.microsoft.com/office/drawing/2014/main" id="{5370DC5B-8536-174B-9389-3D5708C8B338}"/>
              </a:ext>
            </a:extLst>
          </p:cNvPr>
          <p:cNvSpPr>
            <a:spLocks noGrp="1"/>
          </p:cNvSpPr>
          <p:nvPr>
            <p:ph type="pic" sz="quarter" idx="19" hasCustomPrompt="1"/>
          </p:nvPr>
        </p:nvSpPr>
        <p:spPr>
          <a:xfrm>
            <a:off x="457200" y="1653985"/>
            <a:ext cx="910265" cy="910265"/>
          </a:xfrm>
        </p:spPr>
        <p:txBody>
          <a:bodyPr/>
          <a:lstStyle>
            <a:lvl1pPr algn="ctr">
              <a:defRPr sz="1600" b="1">
                <a:solidFill>
                  <a:schemeClr val="accent2"/>
                </a:solidFill>
              </a:defRPr>
            </a:lvl1pPr>
          </a:lstStyle>
          <a:p>
            <a:r>
              <a:rPr lang="en-US"/>
              <a:t>ICON</a:t>
            </a:r>
          </a:p>
        </p:txBody>
      </p:sp>
      <p:sp>
        <p:nvSpPr>
          <p:cNvPr id="42" name="Picture Placeholder 5">
            <a:extLst>
              <a:ext uri="{FF2B5EF4-FFF2-40B4-BE49-F238E27FC236}">
                <a16:creationId xmlns:a16="http://schemas.microsoft.com/office/drawing/2014/main" id="{CDA008E6-3A9C-8E4F-A76D-AF654918D2E5}"/>
              </a:ext>
            </a:extLst>
          </p:cNvPr>
          <p:cNvSpPr>
            <a:spLocks noGrp="1"/>
          </p:cNvSpPr>
          <p:nvPr>
            <p:ph type="pic" sz="quarter" idx="20" hasCustomPrompt="1"/>
          </p:nvPr>
        </p:nvSpPr>
        <p:spPr>
          <a:xfrm>
            <a:off x="2761999" y="1653985"/>
            <a:ext cx="910265" cy="910265"/>
          </a:xfrm>
        </p:spPr>
        <p:txBody>
          <a:bodyPr/>
          <a:lstStyle>
            <a:lvl1pPr algn="ctr">
              <a:defRPr sz="1600" b="1">
                <a:solidFill>
                  <a:schemeClr val="accent2"/>
                </a:solidFill>
              </a:defRPr>
            </a:lvl1pPr>
          </a:lstStyle>
          <a:p>
            <a:r>
              <a:rPr lang="en-US"/>
              <a:t>ICON</a:t>
            </a:r>
          </a:p>
        </p:txBody>
      </p:sp>
      <p:sp>
        <p:nvSpPr>
          <p:cNvPr id="43" name="Picture Placeholder 5">
            <a:extLst>
              <a:ext uri="{FF2B5EF4-FFF2-40B4-BE49-F238E27FC236}">
                <a16:creationId xmlns:a16="http://schemas.microsoft.com/office/drawing/2014/main" id="{8CB4003F-B5B3-B04A-994D-D16287C1F333}"/>
              </a:ext>
            </a:extLst>
          </p:cNvPr>
          <p:cNvSpPr>
            <a:spLocks noGrp="1"/>
          </p:cNvSpPr>
          <p:nvPr>
            <p:ph type="pic" sz="quarter" idx="21" hasCustomPrompt="1"/>
          </p:nvPr>
        </p:nvSpPr>
        <p:spPr>
          <a:xfrm>
            <a:off x="5066799" y="1653985"/>
            <a:ext cx="910265" cy="910265"/>
          </a:xfrm>
        </p:spPr>
        <p:txBody>
          <a:bodyPr/>
          <a:lstStyle>
            <a:lvl1pPr algn="ctr">
              <a:defRPr sz="1600" b="1">
                <a:solidFill>
                  <a:schemeClr val="accent2"/>
                </a:solidFill>
              </a:defRPr>
            </a:lvl1pPr>
          </a:lstStyle>
          <a:p>
            <a:r>
              <a:rPr lang="en-US"/>
              <a:t>ICON</a:t>
            </a:r>
          </a:p>
        </p:txBody>
      </p:sp>
      <p:sp>
        <p:nvSpPr>
          <p:cNvPr id="44" name="Picture Placeholder 5">
            <a:extLst>
              <a:ext uri="{FF2B5EF4-FFF2-40B4-BE49-F238E27FC236}">
                <a16:creationId xmlns:a16="http://schemas.microsoft.com/office/drawing/2014/main" id="{F5744648-8088-2E4F-B87E-1364FAA9F1C2}"/>
              </a:ext>
            </a:extLst>
          </p:cNvPr>
          <p:cNvSpPr>
            <a:spLocks noGrp="1"/>
          </p:cNvSpPr>
          <p:nvPr>
            <p:ph type="pic" sz="quarter" idx="22" hasCustomPrompt="1"/>
          </p:nvPr>
        </p:nvSpPr>
        <p:spPr>
          <a:xfrm>
            <a:off x="7371599" y="1653985"/>
            <a:ext cx="910265" cy="910265"/>
          </a:xfrm>
        </p:spPr>
        <p:txBody>
          <a:bodyPr/>
          <a:lstStyle>
            <a:lvl1pPr algn="ctr">
              <a:defRPr sz="1600" b="1">
                <a:solidFill>
                  <a:schemeClr val="accent2"/>
                </a:solidFill>
              </a:defRPr>
            </a:lvl1pPr>
          </a:lstStyle>
          <a:p>
            <a:r>
              <a:rPr lang="en-US"/>
              <a:t>ICON</a:t>
            </a:r>
          </a:p>
        </p:txBody>
      </p:sp>
      <p:sp>
        <p:nvSpPr>
          <p:cNvPr id="11" name="Content Placeholder 4">
            <a:extLst>
              <a:ext uri="{FF2B5EF4-FFF2-40B4-BE49-F238E27FC236}">
                <a16:creationId xmlns:a16="http://schemas.microsoft.com/office/drawing/2014/main" id="{5A5AB37A-720B-9222-5881-A3C389E6BB4F}"/>
              </a:ext>
            </a:extLst>
          </p:cNvPr>
          <p:cNvSpPr>
            <a:spLocks noGrp="1"/>
          </p:cNvSpPr>
          <p:nvPr>
            <p:ph sz="quarter" idx="14"/>
          </p:nvPr>
        </p:nvSpPr>
        <p:spPr>
          <a:xfrm>
            <a:off x="457200" y="2847976"/>
            <a:ext cx="2057400" cy="3282696"/>
          </a:xfrm>
        </p:spPr>
        <p:txBody>
          <a:bodyPr/>
          <a:lstStyle>
            <a:lvl1pPr>
              <a:defRPr sz="1800"/>
            </a:lvl1pPr>
            <a:lvl2pPr>
              <a:defRPr sz="1200" b="0">
                <a:latin typeface="+mn-lt"/>
              </a:defRPr>
            </a:lvl2pPr>
            <a:lvl3pPr marL="171450" indent="-171450">
              <a:buFont typeface="Arial" panose="020B0604020202020204" pitchFamily="34" charset="0"/>
              <a:buChar char="•"/>
              <a:defRPr b="0"/>
            </a:lvl3pPr>
            <a:lvl4pPr marL="0" indent="0">
              <a:buNone/>
              <a:defRPr/>
            </a:lvl4pPr>
          </a:lstStyle>
          <a:p>
            <a:pPr lvl="0"/>
            <a:r>
              <a:rPr lang="en-US"/>
              <a:t>Click to edit Master text styles</a:t>
            </a:r>
          </a:p>
          <a:p>
            <a:pPr lvl="1"/>
            <a:r>
              <a:rPr lang="en-US"/>
              <a:t>Second level</a:t>
            </a:r>
          </a:p>
          <a:p>
            <a:pPr lvl="2"/>
            <a:r>
              <a:rPr lang="en-US"/>
              <a:t>Third level</a:t>
            </a:r>
          </a:p>
        </p:txBody>
      </p:sp>
      <p:sp>
        <p:nvSpPr>
          <p:cNvPr id="12" name="Content Placeholder 4">
            <a:extLst>
              <a:ext uri="{FF2B5EF4-FFF2-40B4-BE49-F238E27FC236}">
                <a16:creationId xmlns:a16="http://schemas.microsoft.com/office/drawing/2014/main" id="{D2918853-9C6D-150A-A346-FF5605299431}"/>
              </a:ext>
            </a:extLst>
          </p:cNvPr>
          <p:cNvSpPr>
            <a:spLocks noGrp="1"/>
          </p:cNvSpPr>
          <p:nvPr>
            <p:ph sz="quarter" idx="15"/>
          </p:nvPr>
        </p:nvSpPr>
        <p:spPr>
          <a:xfrm>
            <a:off x="2761999" y="2847976"/>
            <a:ext cx="2057400" cy="3282696"/>
          </a:xfrm>
        </p:spPr>
        <p:txBody>
          <a:bodyPr/>
          <a:lstStyle>
            <a:lvl1pPr>
              <a:defRPr sz="1800"/>
            </a:lvl1pPr>
            <a:lvl2pPr>
              <a:defRPr sz="1200" b="0">
                <a:latin typeface="+mn-lt"/>
              </a:defRPr>
            </a:lvl2pPr>
            <a:lvl3pPr marL="171450" indent="-171450">
              <a:buFont typeface="Arial" panose="020B0604020202020204" pitchFamily="34" charset="0"/>
              <a:buChar char="•"/>
              <a:defRPr sz="1200" b="0"/>
            </a:lvl3pPr>
            <a:lvl4pPr marL="0" indent="0">
              <a:buNone/>
              <a:defRPr sz="1200"/>
            </a:lvl4pPr>
          </a:lstStyle>
          <a:p>
            <a:pPr lvl="0"/>
            <a:r>
              <a:rPr lang="en-US"/>
              <a:t>Click to edit Master text styles</a:t>
            </a:r>
          </a:p>
          <a:p>
            <a:pPr lvl="1"/>
            <a:r>
              <a:rPr lang="en-US"/>
              <a:t>Second level</a:t>
            </a:r>
          </a:p>
          <a:p>
            <a:pPr lvl="2"/>
            <a:r>
              <a:rPr lang="en-US"/>
              <a:t>Third level</a:t>
            </a:r>
          </a:p>
        </p:txBody>
      </p:sp>
      <p:sp>
        <p:nvSpPr>
          <p:cNvPr id="13" name="Content Placeholder 4">
            <a:extLst>
              <a:ext uri="{FF2B5EF4-FFF2-40B4-BE49-F238E27FC236}">
                <a16:creationId xmlns:a16="http://schemas.microsoft.com/office/drawing/2014/main" id="{3533B0D9-7F44-608F-CE71-E656A0368501}"/>
              </a:ext>
            </a:extLst>
          </p:cNvPr>
          <p:cNvSpPr>
            <a:spLocks noGrp="1"/>
          </p:cNvSpPr>
          <p:nvPr>
            <p:ph sz="quarter" idx="16"/>
          </p:nvPr>
        </p:nvSpPr>
        <p:spPr>
          <a:xfrm>
            <a:off x="5066799" y="2847976"/>
            <a:ext cx="2057400" cy="3282696"/>
          </a:xfrm>
        </p:spPr>
        <p:txBody>
          <a:bodyPr/>
          <a:lstStyle>
            <a:lvl1pPr>
              <a:defRPr sz="1800"/>
            </a:lvl1pPr>
            <a:lvl2pPr>
              <a:defRPr sz="1200" b="0">
                <a:latin typeface="+mn-lt"/>
              </a:defRPr>
            </a:lvl2pPr>
            <a:lvl3pPr marL="171450" indent="-171450">
              <a:buFont typeface="Arial" panose="020B0604020202020204" pitchFamily="34" charset="0"/>
              <a:buChar char="•"/>
              <a:defRPr sz="1200" b="0"/>
            </a:lvl3pPr>
            <a:lvl4pPr marL="0" indent="0">
              <a:buNone/>
              <a:defRPr sz="1200"/>
            </a:lvl4pPr>
          </a:lstStyle>
          <a:p>
            <a:pPr lvl="0"/>
            <a:r>
              <a:rPr lang="en-US"/>
              <a:t>Click to edit Master text styles</a:t>
            </a:r>
          </a:p>
          <a:p>
            <a:pPr lvl="1"/>
            <a:r>
              <a:rPr lang="en-US"/>
              <a:t>Second level</a:t>
            </a:r>
          </a:p>
          <a:p>
            <a:pPr lvl="2"/>
            <a:r>
              <a:rPr lang="en-US"/>
              <a:t>Third level</a:t>
            </a:r>
          </a:p>
        </p:txBody>
      </p:sp>
      <p:sp>
        <p:nvSpPr>
          <p:cNvPr id="14" name="Content Placeholder 4">
            <a:extLst>
              <a:ext uri="{FF2B5EF4-FFF2-40B4-BE49-F238E27FC236}">
                <a16:creationId xmlns:a16="http://schemas.microsoft.com/office/drawing/2014/main" id="{E20383DF-8C66-43B2-3004-0D2B7D6FDAAB}"/>
              </a:ext>
            </a:extLst>
          </p:cNvPr>
          <p:cNvSpPr>
            <a:spLocks noGrp="1"/>
          </p:cNvSpPr>
          <p:nvPr>
            <p:ph sz="quarter" idx="17"/>
          </p:nvPr>
        </p:nvSpPr>
        <p:spPr>
          <a:xfrm>
            <a:off x="7371599" y="2847976"/>
            <a:ext cx="2057400" cy="3282696"/>
          </a:xfrm>
        </p:spPr>
        <p:txBody>
          <a:bodyPr/>
          <a:lstStyle>
            <a:lvl1pPr>
              <a:defRPr sz="1800"/>
            </a:lvl1pPr>
            <a:lvl2pPr>
              <a:defRPr sz="1200" b="0">
                <a:latin typeface="+mn-lt"/>
              </a:defRPr>
            </a:lvl2pPr>
            <a:lvl3pPr marL="171450" indent="-171450">
              <a:buFont typeface="Arial" panose="020B0604020202020204" pitchFamily="34" charset="0"/>
              <a:buChar char="•"/>
              <a:defRPr sz="1200" b="0"/>
            </a:lvl3pPr>
            <a:lvl4pPr marL="0" indent="0">
              <a:buNone/>
              <a:defRPr sz="1200"/>
            </a:lvl4pPr>
          </a:lstStyle>
          <a:p>
            <a:pPr lvl="0"/>
            <a:r>
              <a:rPr lang="en-US"/>
              <a:t>Click to edit Master text styles</a:t>
            </a:r>
          </a:p>
          <a:p>
            <a:pPr lvl="1"/>
            <a:r>
              <a:rPr lang="en-US"/>
              <a:t>Second level</a:t>
            </a:r>
          </a:p>
          <a:p>
            <a:pPr lvl="2"/>
            <a:r>
              <a:rPr lang="en-US"/>
              <a:t>Third level</a:t>
            </a:r>
          </a:p>
        </p:txBody>
      </p:sp>
      <p:sp>
        <p:nvSpPr>
          <p:cNvPr id="19" name="Content Placeholder 4">
            <a:extLst>
              <a:ext uri="{FF2B5EF4-FFF2-40B4-BE49-F238E27FC236}">
                <a16:creationId xmlns:a16="http://schemas.microsoft.com/office/drawing/2014/main" id="{DB71241C-5092-1A79-9E1D-336DC7E19F01}"/>
              </a:ext>
            </a:extLst>
          </p:cNvPr>
          <p:cNvSpPr>
            <a:spLocks noGrp="1"/>
          </p:cNvSpPr>
          <p:nvPr>
            <p:ph sz="quarter" idx="23"/>
          </p:nvPr>
        </p:nvSpPr>
        <p:spPr>
          <a:xfrm>
            <a:off x="9676399" y="2847976"/>
            <a:ext cx="2057400" cy="3282696"/>
          </a:xfrm>
        </p:spPr>
        <p:txBody>
          <a:bodyPr/>
          <a:lstStyle>
            <a:lvl1pPr>
              <a:defRPr sz="1800"/>
            </a:lvl1pPr>
            <a:lvl2pPr>
              <a:defRPr sz="1200" b="0">
                <a:latin typeface="+mn-lt"/>
              </a:defRPr>
            </a:lvl2pPr>
            <a:lvl3pPr marL="171450" indent="-171450">
              <a:buFont typeface="Arial" panose="020B0604020202020204" pitchFamily="34" charset="0"/>
              <a:buChar char="•"/>
              <a:defRPr sz="1200" b="0"/>
            </a:lvl3pPr>
            <a:lvl4pPr marL="0" indent="0">
              <a:buNone/>
              <a:defRPr sz="1200"/>
            </a:lvl4pPr>
          </a:lstStyle>
          <a:p>
            <a:pPr lvl="0"/>
            <a:r>
              <a:rPr lang="en-US"/>
              <a:t>Click to edit Master text styles</a:t>
            </a:r>
          </a:p>
          <a:p>
            <a:pPr lvl="1"/>
            <a:r>
              <a:rPr lang="en-US"/>
              <a:t>Second level</a:t>
            </a:r>
          </a:p>
          <a:p>
            <a:pPr lvl="2"/>
            <a:r>
              <a:rPr lang="en-US"/>
              <a:t>Third level</a:t>
            </a:r>
          </a:p>
        </p:txBody>
      </p:sp>
      <p:sp>
        <p:nvSpPr>
          <p:cNvPr id="2" name="Subtitle 2">
            <a:extLst>
              <a:ext uri="{FF2B5EF4-FFF2-40B4-BE49-F238E27FC236}">
                <a16:creationId xmlns:a16="http://schemas.microsoft.com/office/drawing/2014/main" id="{DABD4218-E660-A7F9-9552-F721F6608DDF}"/>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BFE5E869-1FFA-C3D5-C06D-AF2082FC9803}"/>
              </a:ext>
            </a:extLst>
          </p:cNvPr>
          <p:cNvSpPr>
            <a:spLocks noGrp="1"/>
          </p:cNvSpPr>
          <p:nvPr>
            <p:ph type="ftr" sz="quarter" idx="24"/>
          </p:nvPr>
        </p:nvSpPr>
        <p:spPr/>
        <p:txBody>
          <a:bodyPr/>
          <a:lstStyle/>
          <a:p>
            <a:pPr defTabSz="685800">
              <a:lnSpc>
                <a:spcPct val="95000"/>
              </a:lnSpc>
              <a:spcBef>
                <a:spcPts val="1200"/>
              </a:spcBef>
              <a:buClr>
                <a:srgbClr val="3253DC"/>
              </a:buClr>
              <a:buFont typeface="Arial" panose="020B0604020202020204" pitchFamily="34" charset="0"/>
              <a:buNone/>
            </a:pPr>
            <a:endParaRPr lang="en-US"/>
          </a:p>
        </p:txBody>
      </p:sp>
      <p:sp>
        <p:nvSpPr>
          <p:cNvPr id="7" name="Picture Placeholder 5">
            <a:extLst>
              <a:ext uri="{FF2B5EF4-FFF2-40B4-BE49-F238E27FC236}">
                <a16:creationId xmlns:a16="http://schemas.microsoft.com/office/drawing/2014/main" id="{03305775-36CB-401B-5526-F6D839A417C0}"/>
              </a:ext>
            </a:extLst>
          </p:cNvPr>
          <p:cNvSpPr>
            <a:spLocks noGrp="1"/>
          </p:cNvSpPr>
          <p:nvPr>
            <p:ph type="pic" sz="quarter" idx="26" hasCustomPrompt="1"/>
          </p:nvPr>
        </p:nvSpPr>
        <p:spPr>
          <a:xfrm>
            <a:off x="9676399" y="1653985"/>
            <a:ext cx="910265" cy="910265"/>
          </a:xfrm>
        </p:spPr>
        <p:txBody>
          <a:bodyPr/>
          <a:lstStyle>
            <a:lvl1pPr algn="ctr">
              <a:defRPr sz="1600" b="1">
                <a:solidFill>
                  <a:schemeClr val="accent2"/>
                </a:solidFill>
              </a:defRPr>
            </a:lvl1pPr>
          </a:lstStyle>
          <a:p>
            <a:r>
              <a:rPr lang="en-US"/>
              <a:t>ICON</a:t>
            </a:r>
          </a:p>
        </p:txBody>
      </p:sp>
    </p:spTree>
    <p:extLst>
      <p:ext uri="{BB962C8B-B14F-4D97-AF65-F5344CB8AC3E}">
        <p14:creationId xmlns:p14="http://schemas.microsoft.com/office/powerpoint/2010/main" val="22537537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ix Columns with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569CC-FF0D-B940-87F9-2250AB9266C6}"/>
              </a:ext>
            </a:extLst>
          </p:cNvPr>
          <p:cNvSpPr>
            <a:spLocks noGrp="1"/>
          </p:cNvSpPr>
          <p:nvPr>
            <p:ph type="title"/>
          </p:nvPr>
        </p:nvSpPr>
        <p:spPr>
          <a:xfrm>
            <a:off x="470061" y="1060704"/>
            <a:ext cx="3606639" cy="2216747"/>
          </a:xfrm>
        </p:spPr>
        <p:txBody>
          <a:bodyPr/>
          <a:lstStyle>
            <a:lvl1pPr algn="l" defTabSz="914400" rtl="0" eaLnBrk="1" latinLnBrk="0" hangingPunct="1">
              <a:lnSpc>
                <a:spcPct val="82000"/>
              </a:lnSpc>
              <a:spcBef>
                <a:spcPct val="0"/>
              </a:spcBef>
              <a:buNone/>
              <a:defRPr lang="en-US" sz="4000" b="0" kern="1200" cap="all" spc="-80" baseline="0" dirty="0">
                <a:solidFill>
                  <a:schemeClr val="tx1"/>
                </a:solidFill>
                <a:latin typeface="+mj-lt"/>
                <a:ea typeface="+mj-ea"/>
                <a:cs typeface="+mj-cs"/>
              </a:defRPr>
            </a:lvl1pPr>
          </a:lstStyle>
          <a:p>
            <a:r>
              <a:rPr lang="en-US"/>
              <a:t>Click to edit Master title style</a:t>
            </a:r>
          </a:p>
        </p:txBody>
      </p:sp>
      <p:sp>
        <p:nvSpPr>
          <p:cNvPr id="5" name="Content Placeholder 4">
            <a:extLst>
              <a:ext uri="{FF2B5EF4-FFF2-40B4-BE49-F238E27FC236}">
                <a16:creationId xmlns:a16="http://schemas.microsoft.com/office/drawing/2014/main" id="{31B22A31-06B1-EA47-B6DE-DC190F52FEDC}"/>
              </a:ext>
            </a:extLst>
          </p:cNvPr>
          <p:cNvSpPr>
            <a:spLocks noGrp="1"/>
          </p:cNvSpPr>
          <p:nvPr>
            <p:ph sz="quarter" idx="13" hasCustomPrompt="1"/>
          </p:nvPr>
        </p:nvSpPr>
        <p:spPr>
          <a:xfrm>
            <a:off x="5026026" y="1628894"/>
            <a:ext cx="1911096" cy="1325880"/>
          </a:xfrm>
        </p:spPr>
        <p:txBody>
          <a:bodyPr/>
          <a:lstStyle>
            <a:lvl1pPr>
              <a:defRPr sz="1800">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173736" indent="-171450">
              <a:lnSpc>
                <a:spcPct val="105000"/>
              </a:lnSpc>
              <a:spcBef>
                <a:spcPts val="800"/>
              </a:spcBef>
              <a:buFont typeface="Arial" panose="020B060402020202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Click to edit text</a:t>
            </a:r>
          </a:p>
          <a:p>
            <a:pPr lvl="1"/>
            <a:r>
              <a:rPr lang="en-US"/>
              <a:t>Supporting info</a:t>
            </a:r>
          </a:p>
          <a:p>
            <a:pPr lvl="2"/>
            <a:r>
              <a:rPr lang="en-US"/>
              <a:t>Additional supporting</a:t>
            </a:r>
          </a:p>
        </p:txBody>
      </p:sp>
      <p:sp>
        <p:nvSpPr>
          <p:cNvPr id="15" name="Content Placeholder 4">
            <a:extLst>
              <a:ext uri="{FF2B5EF4-FFF2-40B4-BE49-F238E27FC236}">
                <a16:creationId xmlns:a16="http://schemas.microsoft.com/office/drawing/2014/main" id="{7D432E79-DAB3-8D4F-944D-0A5A85505AC7}"/>
              </a:ext>
            </a:extLst>
          </p:cNvPr>
          <p:cNvSpPr>
            <a:spLocks noGrp="1"/>
          </p:cNvSpPr>
          <p:nvPr>
            <p:ph sz="quarter" idx="14" hasCustomPrompt="1"/>
          </p:nvPr>
        </p:nvSpPr>
        <p:spPr>
          <a:xfrm>
            <a:off x="7424484" y="1628894"/>
            <a:ext cx="1914780" cy="1325880"/>
          </a:xfrm>
        </p:spPr>
        <p:txBody>
          <a:bodyPr/>
          <a:lstStyle>
            <a:lvl1pPr>
              <a:defRPr sz="1800">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173736" indent="-171450">
              <a:lnSpc>
                <a:spcPct val="105000"/>
              </a:lnSpc>
              <a:spcBef>
                <a:spcPts val="800"/>
              </a:spcBef>
              <a:buFont typeface="Arial" panose="020B060402020202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Click to edit text</a:t>
            </a:r>
          </a:p>
          <a:p>
            <a:pPr lvl="1"/>
            <a:r>
              <a:rPr lang="en-US"/>
              <a:t>Supporting info</a:t>
            </a:r>
          </a:p>
          <a:p>
            <a:pPr lvl="2"/>
            <a:r>
              <a:rPr lang="en-US"/>
              <a:t>Additional supporting</a:t>
            </a:r>
          </a:p>
        </p:txBody>
      </p:sp>
      <p:sp>
        <p:nvSpPr>
          <p:cNvPr id="16" name="Content Placeholder 4">
            <a:extLst>
              <a:ext uri="{FF2B5EF4-FFF2-40B4-BE49-F238E27FC236}">
                <a16:creationId xmlns:a16="http://schemas.microsoft.com/office/drawing/2014/main" id="{50040452-5FC8-0545-9A8E-C6C9DE8C8FB0}"/>
              </a:ext>
            </a:extLst>
          </p:cNvPr>
          <p:cNvSpPr>
            <a:spLocks noGrp="1"/>
          </p:cNvSpPr>
          <p:nvPr>
            <p:ph sz="quarter" idx="15" hasCustomPrompt="1"/>
          </p:nvPr>
        </p:nvSpPr>
        <p:spPr>
          <a:xfrm>
            <a:off x="9826627" y="1628894"/>
            <a:ext cx="1914780" cy="1325880"/>
          </a:xfrm>
        </p:spPr>
        <p:txBody>
          <a:bodyPr/>
          <a:lstStyle>
            <a:lvl1pPr>
              <a:defRPr sz="1800">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173736" indent="-171450">
              <a:lnSpc>
                <a:spcPct val="105000"/>
              </a:lnSpc>
              <a:spcBef>
                <a:spcPts val="800"/>
              </a:spcBef>
              <a:buFont typeface="Arial" panose="020B060402020202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Click to edit text</a:t>
            </a:r>
          </a:p>
          <a:p>
            <a:pPr lvl="1"/>
            <a:r>
              <a:rPr lang="en-US"/>
              <a:t>Supporting info</a:t>
            </a:r>
          </a:p>
          <a:p>
            <a:pPr lvl="2"/>
            <a:r>
              <a:rPr lang="en-US"/>
              <a:t>Additional supporting</a:t>
            </a:r>
          </a:p>
        </p:txBody>
      </p:sp>
      <p:sp>
        <p:nvSpPr>
          <p:cNvPr id="17" name="Content Placeholder 4">
            <a:extLst>
              <a:ext uri="{FF2B5EF4-FFF2-40B4-BE49-F238E27FC236}">
                <a16:creationId xmlns:a16="http://schemas.microsoft.com/office/drawing/2014/main" id="{13471936-5EAB-8A4A-9419-A5A08CF58BEE}"/>
              </a:ext>
            </a:extLst>
          </p:cNvPr>
          <p:cNvSpPr>
            <a:spLocks noGrp="1"/>
          </p:cNvSpPr>
          <p:nvPr>
            <p:ph sz="quarter" idx="16" hasCustomPrompt="1"/>
          </p:nvPr>
        </p:nvSpPr>
        <p:spPr>
          <a:xfrm>
            <a:off x="5026026" y="4637257"/>
            <a:ext cx="1914780" cy="1325880"/>
          </a:xfrm>
        </p:spPr>
        <p:txBody>
          <a:bodyPr/>
          <a:lstStyle>
            <a:lvl1pPr>
              <a:defRPr sz="1800">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173736" indent="-171450">
              <a:lnSpc>
                <a:spcPct val="105000"/>
              </a:lnSpc>
              <a:spcBef>
                <a:spcPts val="800"/>
              </a:spcBef>
              <a:buFont typeface="Arial" panose="020B060402020202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Click to edit text</a:t>
            </a:r>
          </a:p>
          <a:p>
            <a:pPr lvl="1"/>
            <a:r>
              <a:rPr lang="en-US"/>
              <a:t>Supporting info</a:t>
            </a:r>
          </a:p>
          <a:p>
            <a:pPr lvl="2"/>
            <a:r>
              <a:rPr lang="en-US"/>
              <a:t>Additional supporting</a:t>
            </a:r>
          </a:p>
        </p:txBody>
      </p:sp>
      <p:sp>
        <p:nvSpPr>
          <p:cNvPr id="18" name="Content Placeholder 4">
            <a:extLst>
              <a:ext uri="{FF2B5EF4-FFF2-40B4-BE49-F238E27FC236}">
                <a16:creationId xmlns:a16="http://schemas.microsoft.com/office/drawing/2014/main" id="{66A27CC9-5FC7-F245-B022-057A4C445220}"/>
              </a:ext>
            </a:extLst>
          </p:cNvPr>
          <p:cNvSpPr>
            <a:spLocks noGrp="1"/>
          </p:cNvSpPr>
          <p:nvPr>
            <p:ph sz="quarter" idx="17" hasCustomPrompt="1"/>
          </p:nvPr>
        </p:nvSpPr>
        <p:spPr>
          <a:xfrm>
            <a:off x="7426198" y="4637257"/>
            <a:ext cx="1914780" cy="1325880"/>
          </a:xfrm>
        </p:spPr>
        <p:txBody>
          <a:bodyPr/>
          <a:lstStyle>
            <a:lvl1pPr>
              <a:defRPr sz="1800">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173736" indent="-171450">
              <a:lnSpc>
                <a:spcPct val="105000"/>
              </a:lnSpc>
              <a:spcBef>
                <a:spcPts val="800"/>
              </a:spcBef>
              <a:buFont typeface="Arial" panose="020B060402020202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Click to edit text</a:t>
            </a:r>
          </a:p>
          <a:p>
            <a:pPr lvl="1"/>
            <a:r>
              <a:rPr lang="en-US"/>
              <a:t>Supporting info</a:t>
            </a:r>
          </a:p>
          <a:p>
            <a:pPr lvl="2"/>
            <a:r>
              <a:rPr lang="en-US"/>
              <a:t>Additional supporting</a:t>
            </a:r>
          </a:p>
        </p:txBody>
      </p:sp>
      <p:sp>
        <p:nvSpPr>
          <p:cNvPr id="20" name="Content Placeholder 4">
            <a:extLst>
              <a:ext uri="{FF2B5EF4-FFF2-40B4-BE49-F238E27FC236}">
                <a16:creationId xmlns:a16="http://schemas.microsoft.com/office/drawing/2014/main" id="{459EC634-3048-D346-B784-082073FA9F31}"/>
              </a:ext>
            </a:extLst>
          </p:cNvPr>
          <p:cNvSpPr>
            <a:spLocks noGrp="1"/>
          </p:cNvSpPr>
          <p:nvPr>
            <p:ph sz="quarter" idx="18" hasCustomPrompt="1"/>
          </p:nvPr>
        </p:nvSpPr>
        <p:spPr>
          <a:xfrm>
            <a:off x="9826370" y="4637257"/>
            <a:ext cx="1914780" cy="1325880"/>
          </a:xfrm>
        </p:spPr>
        <p:txBody>
          <a:bodyPr/>
          <a:lstStyle>
            <a:lvl1pPr>
              <a:defRPr sz="1800">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173736" indent="-171450">
              <a:lnSpc>
                <a:spcPct val="105000"/>
              </a:lnSpc>
              <a:spcBef>
                <a:spcPts val="800"/>
              </a:spcBef>
              <a:buFont typeface="Arial" panose="020B060402020202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Click to edit text</a:t>
            </a:r>
          </a:p>
          <a:p>
            <a:pPr lvl="1"/>
            <a:r>
              <a:rPr lang="en-US"/>
              <a:t>Supporting info</a:t>
            </a:r>
          </a:p>
          <a:p>
            <a:pPr lvl="2"/>
            <a:r>
              <a:rPr lang="en-US"/>
              <a:t>Additional supporting</a:t>
            </a:r>
          </a:p>
        </p:txBody>
      </p:sp>
      <p:sp>
        <p:nvSpPr>
          <p:cNvPr id="27" name="Picture Placeholder 5">
            <a:extLst>
              <a:ext uri="{FF2B5EF4-FFF2-40B4-BE49-F238E27FC236}">
                <a16:creationId xmlns:a16="http://schemas.microsoft.com/office/drawing/2014/main" id="{34DC33E8-D423-9B40-87E5-1D94061C298B}"/>
              </a:ext>
            </a:extLst>
          </p:cNvPr>
          <p:cNvSpPr>
            <a:spLocks noGrp="1"/>
          </p:cNvSpPr>
          <p:nvPr>
            <p:ph type="pic" sz="quarter" idx="25" hasCustomPrompt="1"/>
          </p:nvPr>
        </p:nvSpPr>
        <p:spPr>
          <a:xfrm>
            <a:off x="5026026" y="729335"/>
            <a:ext cx="603504" cy="603504"/>
          </a:xfrm>
        </p:spPr>
        <p:txBody>
          <a:bodyPr/>
          <a:lstStyle>
            <a:lvl1pPr algn="ctr">
              <a:defRPr sz="900" b="1">
                <a:solidFill>
                  <a:schemeClr val="accent2"/>
                </a:solidFill>
              </a:defRPr>
            </a:lvl1pPr>
          </a:lstStyle>
          <a:p>
            <a:r>
              <a:rPr lang="en-US"/>
              <a:t>ICON</a:t>
            </a:r>
          </a:p>
        </p:txBody>
      </p:sp>
      <p:sp>
        <p:nvSpPr>
          <p:cNvPr id="28" name="Picture Placeholder 5">
            <a:extLst>
              <a:ext uri="{FF2B5EF4-FFF2-40B4-BE49-F238E27FC236}">
                <a16:creationId xmlns:a16="http://schemas.microsoft.com/office/drawing/2014/main" id="{DE6F2096-D9C7-8E49-AFCA-62B8FE4E9878}"/>
              </a:ext>
            </a:extLst>
          </p:cNvPr>
          <p:cNvSpPr>
            <a:spLocks noGrp="1"/>
          </p:cNvSpPr>
          <p:nvPr>
            <p:ph type="pic" sz="quarter" idx="19" hasCustomPrompt="1"/>
          </p:nvPr>
        </p:nvSpPr>
        <p:spPr>
          <a:xfrm>
            <a:off x="7424484" y="729335"/>
            <a:ext cx="603504" cy="603504"/>
          </a:xfrm>
        </p:spPr>
        <p:txBody>
          <a:bodyPr/>
          <a:lstStyle>
            <a:lvl1pPr algn="ctr">
              <a:defRPr sz="900" b="1">
                <a:solidFill>
                  <a:schemeClr val="accent2"/>
                </a:solidFill>
              </a:defRPr>
            </a:lvl1pPr>
          </a:lstStyle>
          <a:p>
            <a:r>
              <a:rPr lang="en-US"/>
              <a:t>ICON</a:t>
            </a:r>
          </a:p>
        </p:txBody>
      </p:sp>
      <p:sp>
        <p:nvSpPr>
          <p:cNvPr id="29" name="Picture Placeholder 5">
            <a:extLst>
              <a:ext uri="{FF2B5EF4-FFF2-40B4-BE49-F238E27FC236}">
                <a16:creationId xmlns:a16="http://schemas.microsoft.com/office/drawing/2014/main" id="{FB40099E-0266-A147-9A72-BC2F9D2233DF}"/>
              </a:ext>
            </a:extLst>
          </p:cNvPr>
          <p:cNvSpPr>
            <a:spLocks noGrp="1"/>
          </p:cNvSpPr>
          <p:nvPr>
            <p:ph type="pic" sz="quarter" idx="20" hasCustomPrompt="1"/>
          </p:nvPr>
        </p:nvSpPr>
        <p:spPr>
          <a:xfrm>
            <a:off x="9826627" y="729335"/>
            <a:ext cx="603504" cy="603504"/>
          </a:xfrm>
        </p:spPr>
        <p:txBody>
          <a:bodyPr/>
          <a:lstStyle>
            <a:lvl1pPr algn="ctr">
              <a:defRPr sz="900" b="1">
                <a:solidFill>
                  <a:schemeClr val="accent2"/>
                </a:solidFill>
              </a:defRPr>
            </a:lvl1pPr>
          </a:lstStyle>
          <a:p>
            <a:r>
              <a:rPr lang="en-US"/>
              <a:t>ICON</a:t>
            </a:r>
          </a:p>
        </p:txBody>
      </p:sp>
      <p:sp>
        <p:nvSpPr>
          <p:cNvPr id="30" name="Picture Placeholder 5">
            <a:extLst>
              <a:ext uri="{FF2B5EF4-FFF2-40B4-BE49-F238E27FC236}">
                <a16:creationId xmlns:a16="http://schemas.microsoft.com/office/drawing/2014/main" id="{CC2E3A56-77D8-2C45-8669-B7C335914B1E}"/>
              </a:ext>
            </a:extLst>
          </p:cNvPr>
          <p:cNvSpPr>
            <a:spLocks noGrp="1"/>
          </p:cNvSpPr>
          <p:nvPr>
            <p:ph type="pic" sz="quarter" idx="21" hasCustomPrompt="1"/>
          </p:nvPr>
        </p:nvSpPr>
        <p:spPr>
          <a:xfrm>
            <a:off x="5026026" y="3732685"/>
            <a:ext cx="603504" cy="603504"/>
          </a:xfrm>
        </p:spPr>
        <p:txBody>
          <a:bodyPr/>
          <a:lstStyle>
            <a:lvl1pPr algn="ctr">
              <a:defRPr sz="900" b="1">
                <a:solidFill>
                  <a:schemeClr val="accent2"/>
                </a:solidFill>
              </a:defRPr>
            </a:lvl1pPr>
          </a:lstStyle>
          <a:p>
            <a:r>
              <a:rPr lang="en-US"/>
              <a:t>ICON</a:t>
            </a:r>
          </a:p>
        </p:txBody>
      </p:sp>
      <p:sp>
        <p:nvSpPr>
          <p:cNvPr id="31" name="Picture Placeholder 5">
            <a:extLst>
              <a:ext uri="{FF2B5EF4-FFF2-40B4-BE49-F238E27FC236}">
                <a16:creationId xmlns:a16="http://schemas.microsoft.com/office/drawing/2014/main" id="{0625094E-F66D-8E4E-8D13-805B9CEB83F9}"/>
              </a:ext>
            </a:extLst>
          </p:cNvPr>
          <p:cNvSpPr>
            <a:spLocks noGrp="1"/>
          </p:cNvSpPr>
          <p:nvPr>
            <p:ph type="pic" sz="quarter" idx="26" hasCustomPrompt="1"/>
          </p:nvPr>
        </p:nvSpPr>
        <p:spPr>
          <a:xfrm>
            <a:off x="7426198" y="3732685"/>
            <a:ext cx="603504" cy="603504"/>
          </a:xfrm>
        </p:spPr>
        <p:txBody>
          <a:bodyPr/>
          <a:lstStyle>
            <a:lvl1pPr algn="ctr">
              <a:defRPr sz="900" b="1">
                <a:solidFill>
                  <a:schemeClr val="accent2"/>
                </a:solidFill>
              </a:defRPr>
            </a:lvl1pPr>
          </a:lstStyle>
          <a:p>
            <a:r>
              <a:rPr lang="en-US"/>
              <a:t>ICON</a:t>
            </a:r>
          </a:p>
        </p:txBody>
      </p:sp>
      <p:sp>
        <p:nvSpPr>
          <p:cNvPr id="32" name="Picture Placeholder 5">
            <a:extLst>
              <a:ext uri="{FF2B5EF4-FFF2-40B4-BE49-F238E27FC236}">
                <a16:creationId xmlns:a16="http://schemas.microsoft.com/office/drawing/2014/main" id="{BF143E8C-E2D8-1C45-8A51-42C2D1DAA590}"/>
              </a:ext>
            </a:extLst>
          </p:cNvPr>
          <p:cNvSpPr>
            <a:spLocks noGrp="1"/>
          </p:cNvSpPr>
          <p:nvPr>
            <p:ph type="pic" sz="quarter" idx="27" hasCustomPrompt="1"/>
          </p:nvPr>
        </p:nvSpPr>
        <p:spPr>
          <a:xfrm>
            <a:off x="9826370" y="3732685"/>
            <a:ext cx="603504" cy="603504"/>
          </a:xfrm>
        </p:spPr>
        <p:txBody>
          <a:bodyPr/>
          <a:lstStyle>
            <a:lvl1pPr algn="ctr">
              <a:defRPr sz="900" b="1">
                <a:solidFill>
                  <a:schemeClr val="accent2"/>
                </a:solidFill>
              </a:defRPr>
            </a:lvl1pPr>
          </a:lstStyle>
          <a:p>
            <a:r>
              <a:rPr lang="en-US"/>
              <a:t>ICON</a:t>
            </a:r>
          </a:p>
        </p:txBody>
      </p:sp>
      <p:sp>
        <p:nvSpPr>
          <p:cNvPr id="7" name="Subtitle 2">
            <a:extLst>
              <a:ext uri="{FF2B5EF4-FFF2-40B4-BE49-F238E27FC236}">
                <a16:creationId xmlns:a16="http://schemas.microsoft.com/office/drawing/2014/main" id="{EE1A7E7A-CA20-2AF3-6276-3CD4865AA59C}"/>
              </a:ext>
            </a:extLst>
          </p:cNvPr>
          <p:cNvSpPr>
            <a:spLocks noGrp="1"/>
          </p:cNvSpPr>
          <p:nvPr>
            <p:ph type="subTitle" idx="10"/>
          </p:nvPr>
        </p:nvSpPr>
        <p:spPr>
          <a:xfrm>
            <a:off x="463629" y="3340309"/>
            <a:ext cx="3606639" cy="1577379"/>
          </a:xfrm>
        </p:spPr>
        <p:txBody>
          <a:bodyPr lIns="0" tIns="0" rIns="0" bIns="0">
            <a:noAutofit/>
          </a:bodyPr>
          <a:lstStyle>
            <a:lvl1pPr marL="0" indent="0" algn="l">
              <a:lnSpc>
                <a:spcPct val="103000"/>
              </a:lnSpc>
              <a:spcBef>
                <a:spcPts val="1600"/>
              </a:spcBef>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FEC37FF9-BDFA-188B-9133-77D75E41A2A7}"/>
              </a:ext>
            </a:extLst>
          </p:cNvPr>
          <p:cNvSpPr>
            <a:spLocks noGrp="1"/>
          </p:cNvSpPr>
          <p:nvPr>
            <p:ph type="ftr" sz="quarter" idx="28"/>
          </p:nvPr>
        </p:nvSpPr>
        <p:spPr/>
        <p:txBody>
          <a:bodyPr/>
          <a:lstStyle/>
          <a:p>
            <a:pPr defTabSz="685800">
              <a:lnSpc>
                <a:spcPct val="95000"/>
              </a:lnSpc>
              <a:spcBef>
                <a:spcPts val="1200"/>
              </a:spcBef>
              <a:buClr>
                <a:srgbClr val="3253DC"/>
              </a:buClr>
              <a:buFont typeface="Arial" panose="020B0604020202020204" pitchFamily="34" charset="0"/>
              <a:buNone/>
            </a:pPr>
            <a:endParaRPr lang="en-US"/>
          </a:p>
        </p:txBody>
      </p:sp>
    </p:spTree>
    <p:extLst>
      <p:ext uri="{BB962C8B-B14F-4D97-AF65-F5344CB8AC3E}">
        <p14:creationId xmlns:p14="http://schemas.microsoft.com/office/powerpoint/2010/main" val="105621423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p:txBody>
          <a:bodyPr/>
          <a:lstStyle/>
          <a:p>
            <a:r>
              <a:rPr lang="en-US"/>
              <a:t>Click to edit Master title style</a:t>
            </a:r>
          </a:p>
        </p:txBody>
      </p:sp>
      <p:sp>
        <p:nvSpPr>
          <p:cNvPr id="7" name="Content Placeholder 3">
            <a:extLst>
              <a:ext uri="{FF2B5EF4-FFF2-40B4-BE49-F238E27FC236}">
                <a16:creationId xmlns:a16="http://schemas.microsoft.com/office/drawing/2014/main" id="{EDDDD0EF-DDD6-CF4A-B794-5A224237EAA0}"/>
              </a:ext>
            </a:extLst>
          </p:cNvPr>
          <p:cNvSpPr>
            <a:spLocks noGrp="1"/>
          </p:cNvSpPr>
          <p:nvPr>
            <p:ph sz="quarter" idx="12"/>
          </p:nvPr>
        </p:nvSpPr>
        <p:spPr>
          <a:xfrm>
            <a:off x="457200" y="2560320"/>
            <a:ext cx="5524500" cy="35814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8A04F16C-B1B8-1148-A86B-E7447D7BD7BD}"/>
              </a:ext>
            </a:extLst>
          </p:cNvPr>
          <p:cNvSpPr>
            <a:spLocks noGrp="1"/>
          </p:cNvSpPr>
          <p:nvPr>
            <p:ph sz="quarter" idx="13"/>
          </p:nvPr>
        </p:nvSpPr>
        <p:spPr>
          <a:xfrm>
            <a:off x="6217920" y="2560320"/>
            <a:ext cx="5524500" cy="35814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C05E6F-7E29-8A4C-88D7-63D30A87E13A}"/>
              </a:ext>
            </a:extLst>
          </p:cNvPr>
          <p:cNvSpPr>
            <a:spLocks noGrp="1"/>
          </p:cNvSpPr>
          <p:nvPr>
            <p:ph type="body" sz="quarter" idx="14"/>
          </p:nvPr>
        </p:nvSpPr>
        <p:spPr>
          <a:xfrm>
            <a:off x="457200" y="1674617"/>
            <a:ext cx="5526088" cy="609600"/>
          </a:xfrm>
          <a:noFill/>
        </p:spPr>
        <p:txBody>
          <a:bodyPr lIns="0" rIns="0" anchor="b"/>
          <a:lstStyle>
            <a:lvl1pPr marL="0" indent="0" algn="l">
              <a:lnSpc>
                <a:spcPct val="103000"/>
              </a:lnSpc>
              <a:buNone/>
              <a:defRPr sz="1800" spc="-80" baseline="0">
                <a:solidFill>
                  <a:schemeClr val="tx1"/>
                </a:solidFill>
                <a:latin typeface="+mj-lt"/>
              </a:defRPr>
            </a:lvl1pPr>
            <a:lvl2pPr marL="155448" indent="0">
              <a:buNone/>
              <a:defRPr/>
            </a:lvl2pPr>
            <a:lvl3pPr marL="347472" indent="0">
              <a:buNone/>
              <a:defRPr/>
            </a:lvl3pPr>
            <a:lvl4pPr marL="0" indent="0">
              <a:buNone/>
              <a:defRPr/>
            </a:lvl4pPr>
            <a:lvl5pPr marL="6350"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C1C6BEF8-A683-E145-871B-DE9B84D40886}"/>
              </a:ext>
            </a:extLst>
          </p:cNvPr>
          <p:cNvSpPr>
            <a:spLocks noGrp="1"/>
          </p:cNvSpPr>
          <p:nvPr>
            <p:ph type="body" sz="quarter" idx="15"/>
          </p:nvPr>
        </p:nvSpPr>
        <p:spPr>
          <a:xfrm>
            <a:off x="6217920" y="1674617"/>
            <a:ext cx="5530927" cy="609600"/>
          </a:xfrm>
          <a:noFill/>
        </p:spPr>
        <p:txBody>
          <a:bodyPr lIns="0" rIns="0" anchor="b"/>
          <a:lstStyle>
            <a:lvl1pPr marL="0" indent="0" algn="l">
              <a:lnSpc>
                <a:spcPct val="103000"/>
              </a:lnSpc>
              <a:buNone/>
              <a:defRPr sz="1800" spc="-80" baseline="0">
                <a:solidFill>
                  <a:schemeClr val="tx1"/>
                </a:solidFill>
                <a:latin typeface="+mj-lt"/>
              </a:defRPr>
            </a:lvl1pPr>
            <a:lvl2pPr marL="155448" indent="0">
              <a:buNone/>
              <a:defRPr/>
            </a:lvl2pPr>
            <a:lvl3pPr marL="347472" indent="0">
              <a:buNone/>
              <a:defRPr/>
            </a:lvl3pPr>
            <a:lvl4pPr marL="0" indent="0">
              <a:buNone/>
              <a:defRPr/>
            </a:lvl4pPr>
            <a:lvl5pPr marL="6350" indent="0">
              <a:buNone/>
              <a:defRPr/>
            </a:lvl5pPr>
          </a:lstStyle>
          <a:p>
            <a:pPr lvl="0"/>
            <a:r>
              <a:rPr lang="en-US"/>
              <a:t>Click to edit Master text styles</a:t>
            </a:r>
          </a:p>
        </p:txBody>
      </p:sp>
      <p:sp>
        <p:nvSpPr>
          <p:cNvPr id="3" name="Subtitle 2">
            <a:extLst>
              <a:ext uri="{FF2B5EF4-FFF2-40B4-BE49-F238E27FC236}">
                <a16:creationId xmlns:a16="http://schemas.microsoft.com/office/drawing/2014/main" id="{D4AB6EDE-B9E3-2FEC-28BD-062B2192BFDD}"/>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a:extLst>
              <a:ext uri="{FF2B5EF4-FFF2-40B4-BE49-F238E27FC236}">
                <a16:creationId xmlns:a16="http://schemas.microsoft.com/office/drawing/2014/main" id="{6165C1F4-D2A3-AE3C-E925-2763A3F90A77}"/>
              </a:ext>
            </a:extLst>
          </p:cNvPr>
          <p:cNvCxnSpPr>
            <a:cxnSpLocks/>
          </p:cNvCxnSpPr>
          <p:nvPr/>
        </p:nvCxnSpPr>
        <p:spPr>
          <a:xfrm>
            <a:off x="457200" y="2313692"/>
            <a:ext cx="5526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8CA9B7-03CA-403D-77EE-5B135E9DED85}"/>
              </a:ext>
            </a:extLst>
          </p:cNvPr>
          <p:cNvCxnSpPr>
            <a:cxnSpLocks/>
          </p:cNvCxnSpPr>
          <p:nvPr/>
        </p:nvCxnSpPr>
        <p:spPr>
          <a:xfrm>
            <a:off x="6217921" y="2313692"/>
            <a:ext cx="55309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2">
            <a:extLst>
              <a:ext uri="{FF2B5EF4-FFF2-40B4-BE49-F238E27FC236}">
                <a16:creationId xmlns:a16="http://schemas.microsoft.com/office/drawing/2014/main" id="{61692445-FD11-0139-AF27-248874C828E1}"/>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spcBef>
                <a:spcPts val="300"/>
              </a:spcBef>
              <a:defRPr lang="en-US" sz="700" baseline="0">
                <a:solidFill>
                  <a:schemeClr val="tx2"/>
                </a:solidFill>
              </a:defRPr>
            </a:lvl1pPr>
          </a:lstStyle>
          <a:p>
            <a:pPr defTabSz="685800">
              <a:lnSpc>
                <a:spcPct val="95000"/>
              </a:lnSpc>
              <a:buClr>
                <a:srgbClr val="3253DC"/>
              </a:buClr>
              <a:buFont typeface="Arial" panose="020B0604020202020204" pitchFamily="34" charset="0"/>
              <a:buNone/>
            </a:pPr>
            <a:endParaRPr lang="en-US"/>
          </a:p>
        </p:txBody>
      </p:sp>
      <p:cxnSp>
        <p:nvCxnSpPr>
          <p:cNvPr id="9" name="Straight Connector 8">
            <a:extLst>
              <a:ext uri="{FF2B5EF4-FFF2-40B4-BE49-F238E27FC236}">
                <a16:creationId xmlns:a16="http://schemas.microsoft.com/office/drawing/2014/main" id="{0BEB1358-E750-5804-A780-F6E9D8846F95}"/>
              </a:ext>
            </a:extLst>
          </p:cNvPr>
          <p:cNvCxnSpPr>
            <a:cxnSpLocks/>
          </p:cNvCxnSpPr>
          <p:nvPr userDrawn="1"/>
        </p:nvCxnSpPr>
        <p:spPr>
          <a:xfrm>
            <a:off x="457200" y="2313692"/>
            <a:ext cx="5526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9A88D8-3C33-F650-6C7A-BFB62ECFD9DC}"/>
              </a:ext>
            </a:extLst>
          </p:cNvPr>
          <p:cNvCxnSpPr>
            <a:cxnSpLocks/>
          </p:cNvCxnSpPr>
          <p:nvPr userDrawn="1"/>
        </p:nvCxnSpPr>
        <p:spPr>
          <a:xfrm>
            <a:off x="6217921" y="2313692"/>
            <a:ext cx="55309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99765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p:txBody>
          <a:bodyPr/>
          <a:lstStyle/>
          <a:p>
            <a:r>
              <a:rPr lang="en-US"/>
              <a:t>Click to edit Master title style</a:t>
            </a:r>
          </a:p>
        </p:txBody>
      </p:sp>
      <p:sp>
        <p:nvSpPr>
          <p:cNvPr id="7" name="Content Placeholder 3">
            <a:extLst>
              <a:ext uri="{FF2B5EF4-FFF2-40B4-BE49-F238E27FC236}">
                <a16:creationId xmlns:a16="http://schemas.microsoft.com/office/drawing/2014/main" id="{EDDDD0EF-DDD6-CF4A-B794-5A224237EAA0}"/>
              </a:ext>
            </a:extLst>
          </p:cNvPr>
          <p:cNvSpPr>
            <a:spLocks noGrp="1"/>
          </p:cNvSpPr>
          <p:nvPr>
            <p:ph sz="quarter" idx="12"/>
          </p:nvPr>
        </p:nvSpPr>
        <p:spPr>
          <a:xfrm>
            <a:off x="457200" y="2560320"/>
            <a:ext cx="3619500" cy="35814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8A04F16C-B1B8-1148-A86B-E7447D7BD7BD}"/>
              </a:ext>
            </a:extLst>
          </p:cNvPr>
          <p:cNvSpPr>
            <a:spLocks noGrp="1"/>
          </p:cNvSpPr>
          <p:nvPr>
            <p:ph sz="quarter" idx="13"/>
          </p:nvPr>
        </p:nvSpPr>
        <p:spPr>
          <a:xfrm>
            <a:off x="4286250" y="2560320"/>
            <a:ext cx="3619500" cy="35814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C05E6F-7E29-8A4C-88D7-63D30A87E13A}"/>
              </a:ext>
            </a:extLst>
          </p:cNvPr>
          <p:cNvSpPr>
            <a:spLocks noGrp="1"/>
          </p:cNvSpPr>
          <p:nvPr>
            <p:ph type="body" sz="quarter" idx="14" hasCustomPrompt="1"/>
          </p:nvPr>
        </p:nvSpPr>
        <p:spPr>
          <a:xfrm>
            <a:off x="457200" y="1674617"/>
            <a:ext cx="3621024" cy="609600"/>
          </a:xfrm>
          <a:noFill/>
        </p:spPr>
        <p:txBody>
          <a:bodyPr vert="horz" lIns="0" tIns="0" rIns="0" bIns="0" rtlCol="0" anchor="b">
            <a:noAutofit/>
          </a:bodyPr>
          <a:lstStyle>
            <a:lvl1pPr>
              <a:defRPr lang="en-US" sz="1800" spc="-80">
                <a:solidFill>
                  <a:schemeClr val="tx1"/>
                </a:solidFill>
              </a:defRPr>
            </a:lvl1pPr>
          </a:lstStyle>
          <a:p>
            <a:pPr marL="0" lvl="0" indent="0">
              <a:lnSpc>
                <a:spcPct val="103000"/>
              </a:lnSpc>
              <a:buNone/>
            </a:pPr>
            <a:r>
              <a:rPr lang="en-US"/>
              <a:t>Click to edit text styles</a:t>
            </a:r>
          </a:p>
        </p:txBody>
      </p:sp>
      <p:sp>
        <p:nvSpPr>
          <p:cNvPr id="10" name="Text Placeholder 4">
            <a:extLst>
              <a:ext uri="{FF2B5EF4-FFF2-40B4-BE49-F238E27FC236}">
                <a16:creationId xmlns:a16="http://schemas.microsoft.com/office/drawing/2014/main" id="{C1C6BEF8-A683-E145-871B-DE9B84D40886}"/>
              </a:ext>
            </a:extLst>
          </p:cNvPr>
          <p:cNvSpPr>
            <a:spLocks noGrp="1"/>
          </p:cNvSpPr>
          <p:nvPr>
            <p:ph type="body" sz="quarter" idx="15" hasCustomPrompt="1"/>
          </p:nvPr>
        </p:nvSpPr>
        <p:spPr>
          <a:xfrm>
            <a:off x="4284145" y="1674617"/>
            <a:ext cx="3623711" cy="609600"/>
          </a:xfrm>
          <a:noFill/>
        </p:spPr>
        <p:txBody>
          <a:bodyPr vert="horz" lIns="0" tIns="0" rIns="0" bIns="0" rtlCol="0" anchor="b">
            <a:noAutofit/>
          </a:bodyPr>
          <a:lstStyle>
            <a:lvl1pPr>
              <a:defRPr lang="en-US" sz="1800" spc="-80">
                <a:solidFill>
                  <a:schemeClr val="tx1"/>
                </a:solidFill>
              </a:defRPr>
            </a:lvl1pPr>
          </a:lstStyle>
          <a:p>
            <a:pPr marL="0" lvl="0" indent="0">
              <a:lnSpc>
                <a:spcPct val="103000"/>
              </a:lnSpc>
              <a:buNone/>
            </a:pPr>
            <a:r>
              <a:rPr lang="en-US"/>
              <a:t>Click to edit text styles</a:t>
            </a:r>
          </a:p>
        </p:txBody>
      </p:sp>
      <p:sp>
        <p:nvSpPr>
          <p:cNvPr id="9" name="Content Placeholder 3">
            <a:extLst>
              <a:ext uri="{FF2B5EF4-FFF2-40B4-BE49-F238E27FC236}">
                <a16:creationId xmlns:a16="http://schemas.microsoft.com/office/drawing/2014/main" id="{437BCDB7-1A3B-2946-9635-351C11A0EE3D}"/>
              </a:ext>
            </a:extLst>
          </p:cNvPr>
          <p:cNvSpPr>
            <a:spLocks noGrp="1"/>
          </p:cNvSpPr>
          <p:nvPr>
            <p:ph sz="quarter" idx="16"/>
          </p:nvPr>
        </p:nvSpPr>
        <p:spPr>
          <a:xfrm>
            <a:off x="8119872" y="2560320"/>
            <a:ext cx="3619500" cy="35814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791A482C-DBEC-C941-A1E1-13448D3AFEA0}"/>
              </a:ext>
            </a:extLst>
          </p:cNvPr>
          <p:cNvSpPr>
            <a:spLocks noGrp="1"/>
          </p:cNvSpPr>
          <p:nvPr>
            <p:ph type="body" sz="quarter" idx="17" hasCustomPrompt="1"/>
          </p:nvPr>
        </p:nvSpPr>
        <p:spPr>
          <a:xfrm>
            <a:off x="8119872" y="1674617"/>
            <a:ext cx="3623711" cy="609600"/>
          </a:xfrm>
          <a:noFill/>
        </p:spPr>
        <p:txBody>
          <a:bodyPr vert="horz" lIns="0" tIns="0" rIns="0" bIns="0" rtlCol="0" anchor="b">
            <a:noAutofit/>
          </a:bodyPr>
          <a:lstStyle>
            <a:lvl1pPr>
              <a:defRPr lang="en-US" sz="1800" spc="-80">
                <a:solidFill>
                  <a:schemeClr val="tx1"/>
                </a:solidFill>
              </a:defRPr>
            </a:lvl1pPr>
          </a:lstStyle>
          <a:p>
            <a:pPr marL="0" lvl="0" indent="0">
              <a:lnSpc>
                <a:spcPct val="103000"/>
              </a:lnSpc>
              <a:buNone/>
            </a:pPr>
            <a:r>
              <a:rPr lang="en-US"/>
              <a:t>Click to edit text styles</a:t>
            </a:r>
          </a:p>
        </p:txBody>
      </p:sp>
      <p:sp>
        <p:nvSpPr>
          <p:cNvPr id="3" name="Subtitle 2">
            <a:extLst>
              <a:ext uri="{FF2B5EF4-FFF2-40B4-BE49-F238E27FC236}">
                <a16:creationId xmlns:a16="http://schemas.microsoft.com/office/drawing/2014/main" id="{42BA1978-4611-463F-E384-6CE04342946D}"/>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6" name="Straight Connector 5">
            <a:extLst>
              <a:ext uri="{FF2B5EF4-FFF2-40B4-BE49-F238E27FC236}">
                <a16:creationId xmlns:a16="http://schemas.microsoft.com/office/drawing/2014/main" id="{F18D358F-54EE-E06E-C026-78728FEB2B03}"/>
              </a:ext>
            </a:extLst>
          </p:cNvPr>
          <p:cNvCxnSpPr>
            <a:cxnSpLocks/>
          </p:cNvCxnSpPr>
          <p:nvPr/>
        </p:nvCxnSpPr>
        <p:spPr>
          <a:xfrm>
            <a:off x="457200" y="2313692"/>
            <a:ext cx="361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9D58224-FA6A-0638-2E17-75944CB87BB0}"/>
              </a:ext>
            </a:extLst>
          </p:cNvPr>
          <p:cNvCxnSpPr>
            <a:cxnSpLocks/>
          </p:cNvCxnSpPr>
          <p:nvPr/>
        </p:nvCxnSpPr>
        <p:spPr>
          <a:xfrm>
            <a:off x="4288356" y="2313692"/>
            <a:ext cx="361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CBD5A9-7F3A-CFA5-21AA-7FD2C607BA76}"/>
              </a:ext>
            </a:extLst>
          </p:cNvPr>
          <p:cNvCxnSpPr>
            <a:cxnSpLocks/>
          </p:cNvCxnSpPr>
          <p:nvPr/>
        </p:nvCxnSpPr>
        <p:spPr>
          <a:xfrm>
            <a:off x="8124083" y="2313692"/>
            <a:ext cx="361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AF89F2CB-B982-186D-0795-34A2EF924AF6}"/>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spcBef>
                <a:spcPts val="300"/>
              </a:spcBef>
              <a:defRPr lang="en-US" sz="700" baseline="0">
                <a:solidFill>
                  <a:schemeClr val="tx2"/>
                </a:solidFill>
              </a:defRPr>
            </a:lvl1pPr>
          </a:lstStyle>
          <a:p>
            <a:pPr defTabSz="685800">
              <a:lnSpc>
                <a:spcPct val="95000"/>
              </a:lnSpc>
              <a:buClr>
                <a:srgbClr val="3253DC"/>
              </a:buClr>
              <a:buFont typeface="Arial" panose="020B0604020202020204" pitchFamily="34" charset="0"/>
              <a:buNone/>
            </a:pPr>
            <a:endParaRPr lang="en-US"/>
          </a:p>
        </p:txBody>
      </p:sp>
      <p:cxnSp>
        <p:nvCxnSpPr>
          <p:cNvPr id="14" name="Straight Connector 13">
            <a:extLst>
              <a:ext uri="{FF2B5EF4-FFF2-40B4-BE49-F238E27FC236}">
                <a16:creationId xmlns:a16="http://schemas.microsoft.com/office/drawing/2014/main" id="{1641C55D-EA43-41FF-3903-95C51EF38490}"/>
              </a:ext>
            </a:extLst>
          </p:cNvPr>
          <p:cNvCxnSpPr>
            <a:cxnSpLocks/>
          </p:cNvCxnSpPr>
          <p:nvPr userDrawn="1"/>
        </p:nvCxnSpPr>
        <p:spPr>
          <a:xfrm>
            <a:off x="457200" y="2313692"/>
            <a:ext cx="361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976D381-8EF5-313B-4F83-61D85344F348}"/>
              </a:ext>
            </a:extLst>
          </p:cNvPr>
          <p:cNvCxnSpPr>
            <a:cxnSpLocks/>
          </p:cNvCxnSpPr>
          <p:nvPr userDrawn="1"/>
        </p:nvCxnSpPr>
        <p:spPr>
          <a:xfrm>
            <a:off x="4288356" y="2313692"/>
            <a:ext cx="361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A83F21-7A50-8B03-B0AE-056294AA8398}"/>
              </a:ext>
            </a:extLst>
          </p:cNvPr>
          <p:cNvCxnSpPr>
            <a:cxnSpLocks/>
          </p:cNvCxnSpPr>
          <p:nvPr userDrawn="1"/>
        </p:nvCxnSpPr>
        <p:spPr>
          <a:xfrm>
            <a:off x="8124083" y="2313692"/>
            <a:ext cx="361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24505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Grid Layou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p:txBody>
          <a:bodyPr/>
          <a:lstStyle/>
          <a:p>
            <a:r>
              <a:rPr lang="en-US"/>
              <a:t>Click to edit Master title style</a:t>
            </a:r>
          </a:p>
        </p:txBody>
      </p:sp>
      <p:sp>
        <p:nvSpPr>
          <p:cNvPr id="7" name="Content Placeholder 3">
            <a:extLst>
              <a:ext uri="{FF2B5EF4-FFF2-40B4-BE49-F238E27FC236}">
                <a16:creationId xmlns:a16="http://schemas.microsoft.com/office/drawing/2014/main" id="{EDDDD0EF-DDD6-CF4A-B794-5A224237EAA0}"/>
              </a:ext>
            </a:extLst>
          </p:cNvPr>
          <p:cNvSpPr>
            <a:spLocks noGrp="1"/>
          </p:cNvSpPr>
          <p:nvPr>
            <p:ph sz="quarter" idx="12"/>
          </p:nvPr>
        </p:nvSpPr>
        <p:spPr>
          <a:xfrm>
            <a:off x="457200" y="1813335"/>
            <a:ext cx="5162550" cy="4320763"/>
          </a:xfrm>
        </p:spPr>
        <p:txBody>
          <a:bodyPr lIns="0" rIns="0"/>
          <a:lstStyle/>
          <a:p>
            <a:pPr lvl="0"/>
            <a:r>
              <a:rPr lang="en-US"/>
              <a:t>Click to 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8A04F16C-B1B8-1148-A86B-E7447D7BD7BD}"/>
              </a:ext>
            </a:extLst>
          </p:cNvPr>
          <p:cNvSpPr>
            <a:spLocks noGrp="1"/>
          </p:cNvSpPr>
          <p:nvPr>
            <p:ph sz="quarter" idx="13"/>
          </p:nvPr>
        </p:nvSpPr>
        <p:spPr>
          <a:xfrm>
            <a:off x="6211957" y="1813336"/>
            <a:ext cx="5505393" cy="1800408"/>
          </a:xfrm>
        </p:spPr>
        <p:txBody>
          <a:bodyPr lIns="0" rIns="0"/>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25C05E6F-7E29-8A4C-88D7-63D30A87E13A}"/>
              </a:ext>
            </a:extLst>
          </p:cNvPr>
          <p:cNvSpPr>
            <a:spLocks noGrp="1"/>
          </p:cNvSpPr>
          <p:nvPr>
            <p:ph type="body" sz="quarter" idx="14" hasCustomPrompt="1"/>
          </p:nvPr>
        </p:nvSpPr>
        <p:spPr>
          <a:xfrm>
            <a:off x="469900" y="1371600"/>
            <a:ext cx="5150682" cy="304800"/>
          </a:xfrm>
          <a:noFill/>
        </p:spPr>
        <p:txBody>
          <a:bodyPr lIns="0" tIns="0" rIns="0" anchor="b"/>
          <a:lstStyle>
            <a:lvl1pPr marL="0" indent="0" algn="l">
              <a:lnSpc>
                <a:spcPct val="103000"/>
              </a:lnSpc>
              <a:buNone/>
              <a:defRPr sz="1200" b="0" cap="all" spc="-20" baseline="0">
                <a:solidFill>
                  <a:schemeClr val="tx1"/>
                </a:solidFill>
                <a:latin typeface="+mj-lt"/>
              </a:defRPr>
            </a:lvl1pPr>
            <a:lvl2pPr marL="155448" indent="0">
              <a:buNone/>
              <a:defRPr/>
            </a:lvl2pPr>
            <a:lvl3pPr marL="347472" indent="0">
              <a:buNone/>
              <a:defRPr/>
            </a:lvl3pPr>
            <a:lvl4pPr marL="0" indent="0">
              <a:buNone/>
              <a:defRPr/>
            </a:lvl4pPr>
            <a:lvl5pPr marL="6350" indent="0">
              <a:buNone/>
              <a:defRPr/>
            </a:lvl5pPr>
          </a:lstStyle>
          <a:p>
            <a:pPr lvl="0"/>
            <a:r>
              <a:rPr lang="en-US"/>
              <a:t>Click to edit text styles</a:t>
            </a:r>
          </a:p>
        </p:txBody>
      </p:sp>
      <p:sp>
        <p:nvSpPr>
          <p:cNvPr id="10" name="Text Placeholder 4">
            <a:extLst>
              <a:ext uri="{FF2B5EF4-FFF2-40B4-BE49-F238E27FC236}">
                <a16:creationId xmlns:a16="http://schemas.microsoft.com/office/drawing/2014/main" id="{C1C6BEF8-A683-E145-871B-DE9B84D40886}"/>
              </a:ext>
            </a:extLst>
          </p:cNvPr>
          <p:cNvSpPr>
            <a:spLocks noGrp="1"/>
          </p:cNvSpPr>
          <p:nvPr>
            <p:ph type="body" sz="quarter" idx="15" hasCustomPrompt="1"/>
          </p:nvPr>
        </p:nvSpPr>
        <p:spPr>
          <a:xfrm>
            <a:off x="6210302" y="1371600"/>
            <a:ext cx="5511798" cy="304800"/>
          </a:xfrm>
          <a:noFill/>
        </p:spPr>
        <p:txBody>
          <a:bodyPr lIns="0" tIns="0" rIns="0" anchor="b"/>
          <a:lstStyle>
            <a:lvl1pPr marL="0" indent="0" algn="l">
              <a:lnSpc>
                <a:spcPct val="103000"/>
              </a:lnSpc>
              <a:buNone/>
              <a:defRPr sz="1200" b="0" cap="all" spc="-20" baseline="0">
                <a:solidFill>
                  <a:schemeClr val="tx1"/>
                </a:solidFill>
                <a:latin typeface="+mj-lt"/>
              </a:defRPr>
            </a:lvl1pPr>
            <a:lvl2pPr marL="155448" indent="0">
              <a:buNone/>
              <a:defRPr/>
            </a:lvl2pPr>
            <a:lvl3pPr marL="347472" indent="0">
              <a:buNone/>
              <a:defRPr/>
            </a:lvl3pPr>
            <a:lvl4pPr marL="0" indent="0">
              <a:buNone/>
              <a:defRPr/>
            </a:lvl4pPr>
            <a:lvl5pPr marL="6350" indent="0">
              <a:buNone/>
              <a:defRPr/>
            </a:lvl5pPr>
          </a:lstStyle>
          <a:p>
            <a:pPr lvl="0"/>
            <a:r>
              <a:rPr lang="en-US"/>
              <a:t>Click to edit text styles</a:t>
            </a:r>
          </a:p>
        </p:txBody>
      </p:sp>
      <p:sp>
        <p:nvSpPr>
          <p:cNvPr id="9" name="Content Placeholder 3">
            <a:extLst>
              <a:ext uri="{FF2B5EF4-FFF2-40B4-BE49-F238E27FC236}">
                <a16:creationId xmlns:a16="http://schemas.microsoft.com/office/drawing/2014/main" id="{437BCDB7-1A3B-2946-9635-351C11A0EE3D}"/>
              </a:ext>
            </a:extLst>
          </p:cNvPr>
          <p:cNvSpPr>
            <a:spLocks noGrp="1"/>
          </p:cNvSpPr>
          <p:nvPr>
            <p:ph sz="quarter" idx="16"/>
          </p:nvPr>
        </p:nvSpPr>
        <p:spPr>
          <a:xfrm>
            <a:off x="6221167" y="4333691"/>
            <a:ext cx="5505393" cy="1800408"/>
          </a:xfrm>
        </p:spPr>
        <p:txBody>
          <a:bodyPr lIns="0" rIns="0"/>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791A482C-DBEC-C941-A1E1-13448D3AFEA0}"/>
              </a:ext>
            </a:extLst>
          </p:cNvPr>
          <p:cNvSpPr>
            <a:spLocks noGrp="1"/>
          </p:cNvSpPr>
          <p:nvPr>
            <p:ph type="body" sz="quarter" idx="17" hasCustomPrompt="1"/>
          </p:nvPr>
        </p:nvSpPr>
        <p:spPr>
          <a:xfrm>
            <a:off x="6217318" y="3897826"/>
            <a:ext cx="5511798" cy="304800"/>
          </a:xfrm>
          <a:noFill/>
        </p:spPr>
        <p:txBody>
          <a:bodyPr lIns="0" tIns="0" rIns="0" anchor="b"/>
          <a:lstStyle>
            <a:lvl1pPr marL="0" indent="0" algn="l">
              <a:lnSpc>
                <a:spcPct val="103000"/>
              </a:lnSpc>
              <a:buNone/>
              <a:defRPr sz="1200" b="0" cap="all" spc="-20" baseline="0">
                <a:solidFill>
                  <a:schemeClr val="tx1"/>
                </a:solidFill>
                <a:latin typeface="+mj-lt"/>
              </a:defRPr>
            </a:lvl1pPr>
            <a:lvl2pPr marL="155448" indent="0">
              <a:buNone/>
              <a:defRPr/>
            </a:lvl2pPr>
            <a:lvl3pPr marL="347472" indent="0">
              <a:buNone/>
              <a:defRPr/>
            </a:lvl3pPr>
            <a:lvl4pPr marL="0" indent="0">
              <a:buNone/>
              <a:defRPr/>
            </a:lvl4pPr>
            <a:lvl5pPr marL="6350" indent="0">
              <a:buNone/>
              <a:defRPr/>
            </a:lvl5pPr>
          </a:lstStyle>
          <a:p>
            <a:pPr lvl="0"/>
            <a:r>
              <a:rPr lang="en-US"/>
              <a:t>Click to edit text styles</a:t>
            </a:r>
          </a:p>
        </p:txBody>
      </p:sp>
      <p:sp>
        <p:nvSpPr>
          <p:cNvPr id="3" name="Subtitle 2">
            <a:extLst>
              <a:ext uri="{FF2B5EF4-FFF2-40B4-BE49-F238E27FC236}">
                <a16:creationId xmlns:a16="http://schemas.microsoft.com/office/drawing/2014/main" id="{30A5E50C-D607-8D19-0F50-A726D016E71C}"/>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2">
            <a:extLst>
              <a:ext uri="{FF2B5EF4-FFF2-40B4-BE49-F238E27FC236}">
                <a16:creationId xmlns:a16="http://schemas.microsoft.com/office/drawing/2014/main" id="{070AE4D4-684F-6B8D-2597-6B86BC4E848D}"/>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spcBef>
                <a:spcPts val="300"/>
              </a:spcBef>
              <a:defRPr lang="en-US" sz="700" baseline="0">
                <a:solidFill>
                  <a:schemeClr val="tx2"/>
                </a:solidFill>
              </a:defRPr>
            </a:lvl1pPr>
          </a:lstStyle>
          <a:p>
            <a:pPr defTabSz="685800">
              <a:lnSpc>
                <a:spcPct val="95000"/>
              </a:lnSpc>
              <a:buClr>
                <a:srgbClr val="3253DC"/>
              </a:buClr>
              <a:buFont typeface="Arial" panose="020B0604020202020204" pitchFamily="34" charset="0"/>
              <a:buNone/>
            </a:pPr>
            <a:endParaRPr lang="en-US"/>
          </a:p>
        </p:txBody>
      </p:sp>
    </p:spTree>
    <p:extLst>
      <p:ext uri="{BB962C8B-B14F-4D97-AF65-F5344CB8AC3E}">
        <p14:creationId xmlns:p14="http://schemas.microsoft.com/office/powerpoint/2010/main" val="337727142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Grid Layout 1-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p:txBody>
          <a:bodyPr/>
          <a:lstStyle/>
          <a:p>
            <a:r>
              <a:rPr lang="en-US"/>
              <a:t>Click to edit Master title style</a:t>
            </a:r>
          </a:p>
        </p:txBody>
      </p:sp>
      <p:sp>
        <p:nvSpPr>
          <p:cNvPr id="7" name="Content Placeholder 3">
            <a:extLst>
              <a:ext uri="{FF2B5EF4-FFF2-40B4-BE49-F238E27FC236}">
                <a16:creationId xmlns:a16="http://schemas.microsoft.com/office/drawing/2014/main" id="{EDDDD0EF-DDD6-CF4A-B794-5A224237EAA0}"/>
              </a:ext>
            </a:extLst>
          </p:cNvPr>
          <p:cNvSpPr>
            <a:spLocks noGrp="1"/>
          </p:cNvSpPr>
          <p:nvPr>
            <p:ph sz="quarter" idx="12"/>
          </p:nvPr>
        </p:nvSpPr>
        <p:spPr>
          <a:xfrm>
            <a:off x="457200" y="1813335"/>
            <a:ext cx="3605564" cy="4320764"/>
          </a:xfrm>
        </p:spPr>
        <p:txBody>
          <a:bodyPr lIns="0" rIns="0"/>
          <a:lstStyle/>
          <a:p>
            <a:pPr lvl="0"/>
            <a:r>
              <a:rPr lang="en-US"/>
              <a:t>Click to 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8A04F16C-B1B8-1148-A86B-E7447D7BD7BD}"/>
              </a:ext>
            </a:extLst>
          </p:cNvPr>
          <p:cNvSpPr>
            <a:spLocks noGrp="1"/>
          </p:cNvSpPr>
          <p:nvPr>
            <p:ph sz="quarter" idx="13"/>
          </p:nvPr>
        </p:nvSpPr>
        <p:spPr>
          <a:xfrm>
            <a:off x="4295794" y="1813336"/>
            <a:ext cx="3605194" cy="1800408"/>
          </a:xfrm>
        </p:spPr>
        <p:txBody>
          <a:bodyPr lIns="0" rIns="0"/>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25C05E6F-7E29-8A4C-88D7-63D30A87E13A}"/>
              </a:ext>
            </a:extLst>
          </p:cNvPr>
          <p:cNvSpPr>
            <a:spLocks noGrp="1"/>
          </p:cNvSpPr>
          <p:nvPr>
            <p:ph type="body" sz="quarter" idx="14" hasCustomPrompt="1"/>
          </p:nvPr>
        </p:nvSpPr>
        <p:spPr>
          <a:xfrm>
            <a:off x="469900" y="1371600"/>
            <a:ext cx="3597275" cy="304800"/>
          </a:xfr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10" name="Text Placeholder 4">
            <a:extLst>
              <a:ext uri="{FF2B5EF4-FFF2-40B4-BE49-F238E27FC236}">
                <a16:creationId xmlns:a16="http://schemas.microsoft.com/office/drawing/2014/main" id="{C1C6BEF8-A683-E145-871B-DE9B84D40886}"/>
              </a:ext>
            </a:extLst>
          </p:cNvPr>
          <p:cNvSpPr>
            <a:spLocks noGrp="1"/>
          </p:cNvSpPr>
          <p:nvPr>
            <p:ph type="body" sz="quarter" idx="15" hasCustomPrompt="1"/>
          </p:nvPr>
        </p:nvSpPr>
        <p:spPr>
          <a:xfrm>
            <a:off x="4295775" y="1371600"/>
            <a:ext cx="3609389" cy="304800"/>
          </a:xfr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9" name="Content Placeholder 3">
            <a:extLst>
              <a:ext uri="{FF2B5EF4-FFF2-40B4-BE49-F238E27FC236}">
                <a16:creationId xmlns:a16="http://schemas.microsoft.com/office/drawing/2014/main" id="{437BCDB7-1A3B-2946-9635-351C11A0EE3D}"/>
              </a:ext>
            </a:extLst>
          </p:cNvPr>
          <p:cNvSpPr>
            <a:spLocks noGrp="1"/>
          </p:cNvSpPr>
          <p:nvPr>
            <p:ph sz="quarter" idx="16"/>
          </p:nvPr>
        </p:nvSpPr>
        <p:spPr>
          <a:xfrm>
            <a:off x="4295794" y="4333691"/>
            <a:ext cx="3605194" cy="1800408"/>
          </a:xfrm>
        </p:spPr>
        <p:txBody>
          <a:bodyPr lIns="0" rIns="0"/>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791A482C-DBEC-C941-A1E1-13448D3AFEA0}"/>
              </a:ext>
            </a:extLst>
          </p:cNvPr>
          <p:cNvSpPr>
            <a:spLocks noGrp="1"/>
          </p:cNvSpPr>
          <p:nvPr>
            <p:ph type="body" sz="quarter" idx="17" hasCustomPrompt="1"/>
          </p:nvPr>
        </p:nvSpPr>
        <p:spPr>
          <a:xfrm>
            <a:off x="4295775" y="3897826"/>
            <a:ext cx="3609389" cy="304800"/>
          </a:xfr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12" name="Content Placeholder 3">
            <a:extLst>
              <a:ext uri="{FF2B5EF4-FFF2-40B4-BE49-F238E27FC236}">
                <a16:creationId xmlns:a16="http://schemas.microsoft.com/office/drawing/2014/main" id="{75C92760-7FAF-3541-A0D0-29535DE03005}"/>
              </a:ext>
            </a:extLst>
          </p:cNvPr>
          <p:cNvSpPr>
            <a:spLocks noGrp="1"/>
          </p:cNvSpPr>
          <p:nvPr>
            <p:ph sz="quarter" idx="18"/>
          </p:nvPr>
        </p:nvSpPr>
        <p:spPr>
          <a:xfrm>
            <a:off x="8134018" y="1813336"/>
            <a:ext cx="3607132" cy="1800408"/>
          </a:xfrm>
        </p:spPr>
        <p:txBody>
          <a:bodyPr lIns="0" rIns="0"/>
          <a:lstStyle/>
          <a:p>
            <a:pPr lvl="0"/>
            <a:r>
              <a:rPr lang="en-US"/>
              <a:t>Click to edit Master text styles</a:t>
            </a:r>
          </a:p>
          <a:p>
            <a:pPr lvl="1"/>
            <a:r>
              <a:rPr lang="en-US"/>
              <a:t>Second level</a:t>
            </a:r>
          </a:p>
          <a:p>
            <a:pPr lvl="2"/>
            <a:r>
              <a:rPr lang="en-US"/>
              <a:t>Third level</a:t>
            </a:r>
          </a:p>
        </p:txBody>
      </p:sp>
      <p:sp>
        <p:nvSpPr>
          <p:cNvPr id="13" name="Text Placeholder 4">
            <a:extLst>
              <a:ext uri="{FF2B5EF4-FFF2-40B4-BE49-F238E27FC236}">
                <a16:creationId xmlns:a16="http://schemas.microsoft.com/office/drawing/2014/main" id="{557453D9-6621-174C-8ADE-72FF8E604E0B}"/>
              </a:ext>
            </a:extLst>
          </p:cNvPr>
          <p:cNvSpPr>
            <a:spLocks noGrp="1"/>
          </p:cNvSpPr>
          <p:nvPr>
            <p:ph type="body" sz="quarter" idx="19" hasCustomPrompt="1"/>
          </p:nvPr>
        </p:nvSpPr>
        <p:spPr>
          <a:xfrm>
            <a:off x="8134008" y="1371600"/>
            <a:ext cx="3607142" cy="304800"/>
          </a:xfr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14" name="Content Placeholder 3">
            <a:extLst>
              <a:ext uri="{FF2B5EF4-FFF2-40B4-BE49-F238E27FC236}">
                <a16:creationId xmlns:a16="http://schemas.microsoft.com/office/drawing/2014/main" id="{FF24BD57-4EBC-1245-B2DC-98FA8B450451}"/>
              </a:ext>
            </a:extLst>
          </p:cNvPr>
          <p:cNvSpPr>
            <a:spLocks noGrp="1"/>
          </p:cNvSpPr>
          <p:nvPr>
            <p:ph sz="quarter" idx="20"/>
          </p:nvPr>
        </p:nvSpPr>
        <p:spPr>
          <a:xfrm>
            <a:off x="8134018" y="4333691"/>
            <a:ext cx="3607132" cy="1800408"/>
          </a:xfrm>
        </p:spPr>
        <p:txBody>
          <a:bodyPr lIns="0" rIns="0"/>
          <a:lstStyle/>
          <a:p>
            <a:pPr lvl="0"/>
            <a:r>
              <a:rPr lang="en-US"/>
              <a:t>Click to edit Master text styles</a:t>
            </a:r>
          </a:p>
          <a:p>
            <a:pPr lvl="1"/>
            <a:r>
              <a:rPr lang="en-US"/>
              <a:t>Second level</a:t>
            </a:r>
          </a:p>
          <a:p>
            <a:pPr lvl="2"/>
            <a:r>
              <a:rPr lang="en-US"/>
              <a:t>Third level</a:t>
            </a:r>
          </a:p>
        </p:txBody>
      </p:sp>
      <p:sp>
        <p:nvSpPr>
          <p:cNvPr id="15" name="Text Placeholder 4">
            <a:extLst>
              <a:ext uri="{FF2B5EF4-FFF2-40B4-BE49-F238E27FC236}">
                <a16:creationId xmlns:a16="http://schemas.microsoft.com/office/drawing/2014/main" id="{4C06C85C-C218-E94F-A960-B25247EB48FB}"/>
              </a:ext>
            </a:extLst>
          </p:cNvPr>
          <p:cNvSpPr>
            <a:spLocks noGrp="1"/>
          </p:cNvSpPr>
          <p:nvPr>
            <p:ph type="body" sz="quarter" idx="21" hasCustomPrompt="1"/>
          </p:nvPr>
        </p:nvSpPr>
        <p:spPr>
          <a:xfrm>
            <a:off x="8134008" y="3897826"/>
            <a:ext cx="3607142" cy="304800"/>
          </a:xfr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3" name="Subtitle 2">
            <a:extLst>
              <a:ext uri="{FF2B5EF4-FFF2-40B4-BE49-F238E27FC236}">
                <a16:creationId xmlns:a16="http://schemas.microsoft.com/office/drawing/2014/main" id="{640A0E71-C5CE-C244-D00F-B161E821651E}"/>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2">
            <a:extLst>
              <a:ext uri="{FF2B5EF4-FFF2-40B4-BE49-F238E27FC236}">
                <a16:creationId xmlns:a16="http://schemas.microsoft.com/office/drawing/2014/main" id="{FD48131D-CE1F-E138-1EB3-9ED72A4F489A}"/>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spcBef>
                <a:spcPts val="300"/>
              </a:spcBef>
              <a:defRPr lang="en-US" sz="700" baseline="0">
                <a:solidFill>
                  <a:schemeClr val="tx2"/>
                </a:solidFill>
              </a:defRPr>
            </a:lvl1pPr>
          </a:lstStyle>
          <a:p>
            <a:pPr defTabSz="685800">
              <a:lnSpc>
                <a:spcPct val="95000"/>
              </a:lnSpc>
              <a:buClr>
                <a:srgbClr val="3253DC"/>
              </a:buClr>
              <a:buFont typeface="Arial" panose="020B0604020202020204" pitchFamily="34" charset="0"/>
              <a:buNone/>
            </a:pPr>
            <a:endParaRPr lang="en-US"/>
          </a:p>
        </p:txBody>
      </p:sp>
    </p:spTree>
    <p:extLst>
      <p:ext uri="{BB962C8B-B14F-4D97-AF65-F5344CB8AC3E}">
        <p14:creationId xmlns:p14="http://schemas.microsoft.com/office/powerpoint/2010/main" val="31755767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id Layout 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p:txBody>
          <a:bodyPr/>
          <a:lstStyle/>
          <a:p>
            <a:r>
              <a:rPr lang="en-US"/>
              <a:t>Click to edit Master title style</a:t>
            </a:r>
          </a:p>
        </p:txBody>
      </p:sp>
      <p:sp>
        <p:nvSpPr>
          <p:cNvPr id="7" name="Content Placeholder 3">
            <a:extLst>
              <a:ext uri="{FF2B5EF4-FFF2-40B4-BE49-F238E27FC236}">
                <a16:creationId xmlns:a16="http://schemas.microsoft.com/office/drawing/2014/main" id="{EDDDD0EF-DDD6-CF4A-B794-5A224237EAA0}"/>
              </a:ext>
            </a:extLst>
          </p:cNvPr>
          <p:cNvSpPr>
            <a:spLocks noGrp="1"/>
          </p:cNvSpPr>
          <p:nvPr>
            <p:ph sz="quarter" idx="12"/>
          </p:nvPr>
        </p:nvSpPr>
        <p:spPr>
          <a:xfrm>
            <a:off x="457200" y="1813335"/>
            <a:ext cx="5162545" cy="1727852"/>
          </a:xfrm>
        </p:spPr>
        <p:txBody>
          <a:bodyPr lIns="0" rIns="0"/>
          <a:lstStyle/>
          <a:p>
            <a:pPr lvl="0"/>
            <a:r>
              <a:rPr lang="en-US"/>
              <a:t>Click to 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8A04F16C-B1B8-1148-A86B-E7447D7BD7BD}"/>
              </a:ext>
            </a:extLst>
          </p:cNvPr>
          <p:cNvSpPr>
            <a:spLocks noGrp="1"/>
          </p:cNvSpPr>
          <p:nvPr>
            <p:ph sz="quarter" idx="13"/>
          </p:nvPr>
        </p:nvSpPr>
        <p:spPr>
          <a:xfrm>
            <a:off x="458856" y="4339562"/>
            <a:ext cx="5144690" cy="1786602"/>
          </a:xfrm>
        </p:spPr>
        <p:txBody>
          <a:bodyPr lIns="0" rIns="0"/>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25C05E6F-7E29-8A4C-88D7-63D30A87E13A}"/>
              </a:ext>
            </a:extLst>
          </p:cNvPr>
          <p:cNvSpPr>
            <a:spLocks noGrp="1"/>
          </p:cNvSpPr>
          <p:nvPr>
            <p:ph type="body" sz="quarter" idx="14" hasCustomPrompt="1"/>
          </p:nvPr>
        </p:nvSpPr>
        <p:spPr>
          <a:xfrm>
            <a:off x="469900" y="1371600"/>
            <a:ext cx="5150677" cy="304800"/>
          </a:xfr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10" name="Text Placeholder 4">
            <a:extLst>
              <a:ext uri="{FF2B5EF4-FFF2-40B4-BE49-F238E27FC236}">
                <a16:creationId xmlns:a16="http://schemas.microsoft.com/office/drawing/2014/main" id="{C1C6BEF8-A683-E145-871B-DE9B84D40886}"/>
              </a:ext>
            </a:extLst>
          </p:cNvPr>
          <p:cNvSpPr>
            <a:spLocks noGrp="1"/>
          </p:cNvSpPr>
          <p:nvPr>
            <p:ph type="body" sz="quarter" idx="15" hasCustomPrompt="1"/>
          </p:nvPr>
        </p:nvSpPr>
        <p:spPr>
          <a:xfrm>
            <a:off x="457200" y="3897826"/>
            <a:ext cx="5150675" cy="304800"/>
          </a:xfr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12" name="Content Placeholder 3">
            <a:extLst>
              <a:ext uri="{FF2B5EF4-FFF2-40B4-BE49-F238E27FC236}">
                <a16:creationId xmlns:a16="http://schemas.microsoft.com/office/drawing/2014/main" id="{CFCD1C7A-D9A4-1544-B2E5-FAF3B2A7F997}"/>
              </a:ext>
            </a:extLst>
          </p:cNvPr>
          <p:cNvSpPr>
            <a:spLocks noGrp="1"/>
          </p:cNvSpPr>
          <p:nvPr>
            <p:ph sz="quarter" idx="16"/>
          </p:nvPr>
        </p:nvSpPr>
        <p:spPr>
          <a:xfrm>
            <a:off x="6208776" y="1813335"/>
            <a:ext cx="5524500" cy="1727852"/>
          </a:xfrm>
        </p:spPr>
        <p:txBody>
          <a:bodyPr lIns="0" rIns="0"/>
          <a:lstStyle/>
          <a:p>
            <a:pPr lvl="0"/>
            <a:r>
              <a:rPr lang="en-US"/>
              <a:t>Click to edit Master text styles</a:t>
            </a:r>
          </a:p>
          <a:p>
            <a:pPr lvl="1"/>
            <a:r>
              <a:rPr lang="en-US"/>
              <a:t>Second level</a:t>
            </a:r>
          </a:p>
          <a:p>
            <a:pPr lvl="2"/>
            <a:r>
              <a:rPr lang="en-US"/>
              <a:t>Third level</a:t>
            </a:r>
          </a:p>
        </p:txBody>
      </p:sp>
      <p:sp>
        <p:nvSpPr>
          <p:cNvPr id="13" name="Content Placeholder 3">
            <a:extLst>
              <a:ext uri="{FF2B5EF4-FFF2-40B4-BE49-F238E27FC236}">
                <a16:creationId xmlns:a16="http://schemas.microsoft.com/office/drawing/2014/main" id="{EAB00EFF-2AA5-9D4C-949B-5AC8DB45164C}"/>
              </a:ext>
            </a:extLst>
          </p:cNvPr>
          <p:cNvSpPr>
            <a:spLocks noGrp="1"/>
          </p:cNvSpPr>
          <p:nvPr>
            <p:ph sz="quarter" idx="17"/>
          </p:nvPr>
        </p:nvSpPr>
        <p:spPr>
          <a:xfrm>
            <a:off x="6210431" y="4339562"/>
            <a:ext cx="5505393" cy="1786602"/>
          </a:xfrm>
        </p:spPr>
        <p:txBody>
          <a:bodyPr lIns="0" rIns="0"/>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47D06EB3-393E-F84D-8787-3C1338D20D63}"/>
              </a:ext>
            </a:extLst>
          </p:cNvPr>
          <p:cNvSpPr>
            <a:spLocks noGrp="1"/>
          </p:cNvSpPr>
          <p:nvPr>
            <p:ph type="body" sz="quarter" idx="18" hasCustomPrompt="1"/>
          </p:nvPr>
        </p:nvSpPr>
        <p:spPr>
          <a:xfrm>
            <a:off x="6221476" y="1371600"/>
            <a:ext cx="5511800" cy="304800"/>
          </a:xfr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15" name="Text Placeholder 4">
            <a:extLst>
              <a:ext uri="{FF2B5EF4-FFF2-40B4-BE49-F238E27FC236}">
                <a16:creationId xmlns:a16="http://schemas.microsoft.com/office/drawing/2014/main" id="{176D3B0B-0345-FE48-B235-63345930193F}"/>
              </a:ext>
            </a:extLst>
          </p:cNvPr>
          <p:cNvSpPr>
            <a:spLocks noGrp="1"/>
          </p:cNvSpPr>
          <p:nvPr>
            <p:ph type="body" sz="quarter" idx="19" hasCustomPrompt="1"/>
          </p:nvPr>
        </p:nvSpPr>
        <p:spPr>
          <a:xfrm>
            <a:off x="6208776" y="3897826"/>
            <a:ext cx="5511798" cy="304800"/>
          </a:xfrm>
          <a:noFill/>
        </p:spPr>
        <p:txBody>
          <a:bodyPr vert="horz" lIns="0" tIns="0" rIns="0" bIns="0" rtlCol="0" anchor="b">
            <a:noAutofit/>
          </a:bodyPr>
          <a:lstStyle>
            <a:lvl1pPr>
              <a:defRPr lang="en-US" sz="1200" spc="-20">
                <a:solidFill>
                  <a:schemeClr val="tx1"/>
                </a:solidFill>
              </a:defRPr>
            </a:lvl1pPr>
          </a:lstStyle>
          <a:p>
            <a:pPr marL="0" lvl="0" indent="0">
              <a:lnSpc>
                <a:spcPct val="103000"/>
              </a:lnSpc>
              <a:buNone/>
            </a:pPr>
            <a:r>
              <a:rPr lang="en-US"/>
              <a:t>Click to edit text styles</a:t>
            </a:r>
          </a:p>
        </p:txBody>
      </p:sp>
      <p:sp>
        <p:nvSpPr>
          <p:cNvPr id="3" name="Subtitle 2">
            <a:extLst>
              <a:ext uri="{FF2B5EF4-FFF2-40B4-BE49-F238E27FC236}">
                <a16:creationId xmlns:a16="http://schemas.microsoft.com/office/drawing/2014/main" id="{B7C631D0-FFF5-C7D5-C812-1D7664706DA5}"/>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2">
            <a:extLst>
              <a:ext uri="{FF2B5EF4-FFF2-40B4-BE49-F238E27FC236}">
                <a16:creationId xmlns:a16="http://schemas.microsoft.com/office/drawing/2014/main" id="{D166D74F-2803-DB3B-E3A5-6E2B20954E0E}"/>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spcBef>
                <a:spcPts val="300"/>
              </a:spcBef>
              <a:defRPr lang="en-US" sz="700" baseline="0">
                <a:solidFill>
                  <a:schemeClr val="tx2"/>
                </a:solidFill>
              </a:defRPr>
            </a:lvl1pPr>
          </a:lstStyle>
          <a:p>
            <a:pPr defTabSz="685800">
              <a:lnSpc>
                <a:spcPct val="95000"/>
              </a:lnSpc>
              <a:buClr>
                <a:srgbClr val="3253DC"/>
              </a:buClr>
              <a:buFont typeface="Arial" panose="020B0604020202020204" pitchFamily="34" charset="0"/>
              <a:buNone/>
            </a:pPr>
            <a:endParaRPr lang="en-US"/>
          </a:p>
        </p:txBody>
      </p:sp>
    </p:spTree>
    <p:extLst>
      <p:ext uri="{BB962C8B-B14F-4D97-AF65-F5344CB8AC3E}">
        <p14:creationId xmlns:p14="http://schemas.microsoft.com/office/powerpoint/2010/main" val="281720240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with Summar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4562D6-B270-540B-28D2-2BB0F49F8E9D}"/>
              </a:ext>
            </a:extLst>
          </p:cNvPr>
          <p:cNvSpPr/>
          <p:nvPr/>
        </p:nvSpPr>
        <p:spPr bwMode="auto">
          <a:xfrm>
            <a:off x="0" y="0"/>
            <a:ext cx="4089293" cy="6858000"/>
          </a:xfrm>
          <a:prstGeom prst="rect">
            <a:avLst/>
          </a:prstGeom>
          <a:solidFill>
            <a:schemeClr val="tx1"/>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i="0" u="none" strike="noStrike" cap="none" normalizeH="0" baseline="0">
              <a:ln>
                <a:noFill/>
              </a:ln>
              <a:effectLst/>
            </a:endParaRPr>
          </a:p>
        </p:txBody>
      </p:sp>
      <p:sp>
        <p:nvSpPr>
          <p:cNvPr id="22" name="Text Placeholder 64">
            <a:extLst>
              <a:ext uri="{FF2B5EF4-FFF2-40B4-BE49-F238E27FC236}">
                <a16:creationId xmlns:a16="http://schemas.microsoft.com/office/drawing/2014/main" id="{F9F5C97C-2052-5A41-8352-BA9E0DAF9BB1}"/>
              </a:ext>
            </a:extLst>
          </p:cNvPr>
          <p:cNvSpPr>
            <a:spLocks noGrp="1"/>
          </p:cNvSpPr>
          <p:nvPr>
            <p:ph type="body" sz="quarter" idx="10" hasCustomPrompt="1"/>
          </p:nvPr>
        </p:nvSpPr>
        <p:spPr>
          <a:xfrm>
            <a:off x="4662742" y="692627"/>
            <a:ext cx="370440" cy="304800"/>
          </a:xfrm>
        </p:spPr>
        <p:txBody>
          <a:bodyPr anchor="b"/>
          <a:lstStyle>
            <a:lvl1pPr marL="0" indent="0" algn="r">
              <a:buNone/>
              <a:defRPr sz="2100">
                <a:solidFill>
                  <a:schemeClr val="accent2"/>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xx</a:t>
            </a:r>
          </a:p>
        </p:txBody>
      </p:sp>
      <p:sp>
        <p:nvSpPr>
          <p:cNvPr id="23" name="Text Placeholder 64">
            <a:extLst>
              <a:ext uri="{FF2B5EF4-FFF2-40B4-BE49-F238E27FC236}">
                <a16:creationId xmlns:a16="http://schemas.microsoft.com/office/drawing/2014/main" id="{3D7BB07E-592D-DD45-9784-D236793A1312}"/>
              </a:ext>
            </a:extLst>
          </p:cNvPr>
          <p:cNvSpPr>
            <a:spLocks noGrp="1"/>
          </p:cNvSpPr>
          <p:nvPr>
            <p:ph type="body" sz="quarter" idx="11" hasCustomPrompt="1"/>
          </p:nvPr>
        </p:nvSpPr>
        <p:spPr>
          <a:xfrm>
            <a:off x="5261580" y="692627"/>
            <a:ext cx="2625119" cy="304800"/>
          </a:xfrm>
        </p:spPr>
        <p:txBody>
          <a:bodyPr anchor="b"/>
          <a:lstStyle>
            <a:lvl1pPr marL="0" indent="0" algn="l">
              <a:buNone/>
              <a:defRPr sz="2100" i="0">
                <a:solidFill>
                  <a:schemeClr val="tx1"/>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Section Name</a:t>
            </a:r>
          </a:p>
        </p:txBody>
      </p:sp>
      <p:sp>
        <p:nvSpPr>
          <p:cNvPr id="24" name="Text Placeholder 64">
            <a:extLst>
              <a:ext uri="{FF2B5EF4-FFF2-40B4-BE49-F238E27FC236}">
                <a16:creationId xmlns:a16="http://schemas.microsoft.com/office/drawing/2014/main" id="{C9A310E7-76EB-D340-B416-6395D1B06D93}"/>
              </a:ext>
            </a:extLst>
          </p:cNvPr>
          <p:cNvSpPr>
            <a:spLocks noGrp="1"/>
          </p:cNvSpPr>
          <p:nvPr>
            <p:ph type="body" sz="quarter" idx="13" hasCustomPrompt="1"/>
          </p:nvPr>
        </p:nvSpPr>
        <p:spPr>
          <a:xfrm>
            <a:off x="4662742" y="2674543"/>
            <a:ext cx="370440" cy="304800"/>
          </a:xfrm>
        </p:spPr>
        <p:txBody>
          <a:bodyPr anchor="b"/>
          <a:lstStyle>
            <a:lvl1pPr marL="0" indent="0" algn="r">
              <a:buNone/>
              <a:defRPr sz="2100">
                <a:solidFill>
                  <a:schemeClr val="accent2"/>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xx</a:t>
            </a:r>
          </a:p>
        </p:txBody>
      </p:sp>
      <p:sp>
        <p:nvSpPr>
          <p:cNvPr id="25" name="Text Placeholder 64">
            <a:extLst>
              <a:ext uri="{FF2B5EF4-FFF2-40B4-BE49-F238E27FC236}">
                <a16:creationId xmlns:a16="http://schemas.microsoft.com/office/drawing/2014/main" id="{07881189-0E09-7345-B040-913A962E5686}"/>
              </a:ext>
            </a:extLst>
          </p:cNvPr>
          <p:cNvSpPr>
            <a:spLocks noGrp="1"/>
          </p:cNvSpPr>
          <p:nvPr>
            <p:ph type="body" sz="quarter" idx="14" hasCustomPrompt="1"/>
          </p:nvPr>
        </p:nvSpPr>
        <p:spPr>
          <a:xfrm>
            <a:off x="5261580" y="2674543"/>
            <a:ext cx="2625119" cy="304800"/>
          </a:xfrm>
        </p:spPr>
        <p:txBody>
          <a:bodyPr anchor="b"/>
          <a:lstStyle>
            <a:lvl1pPr marL="0" indent="0" algn="l">
              <a:buNone/>
              <a:defRPr sz="2100" i="0">
                <a:solidFill>
                  <a:schemeClr val="tx1"/>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Section Name</a:t>
            </a:r>
          </a:p>
        </p:txBody>
      </p:sp>
      <p:sp>
        <p:nvSpPr>
          <p:cNvPr id="26" name="Text Placeholder 64">
            <a:extLst>
              <a:ext uri="{FF2B5EF4-FFF2-40B4-BE49-F238E27FC236}">
                <a16:creationId xmlns:a16="http://schemas.microsoft.com/office/drawing/2014/main" id="{4A4450FB-0929-1D4F-96AA-6BA767301D41}"/>
              </a:ext>
            </a:extLst>
          </p:cNvPr>
          <p:cNvSpPr>
            <a:spLocks noGrp="1"/>
          </p:cNvSpPr>
          <p:nvPr>
            <p:ph type="body" sz="quarter" idx="16" hasCustomPrompt="1"/>
          </p:nvPr>
        </p:nvSpPr>
        <p:spPr>
          <a:xfrm>
            <a:off x="4662742" y="4654180"/>
            <a:ext cx="370440" cy="304800"/>
          </a:xfrm>
        </p:spPr>
        <p:txBody>
          <a:bodyPr anchor="b"/>
          <a:lstStyle>
            <a:lvl1pPr marL="0" indent="0" algn="r">
              <a:buNone/>
              <a:defRPr sz="2100">
                <a:solidFill>
                  <a:schemeClr val="accent2"/>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xx</a:t>
            </a:r>
          </a:p>
        </p:txBody>
      </p:sp>
      <p:sp>
        <p:nvSpPr>
          <p:cNvPr id="27" name="Text Placeholder 64">
            <a:extLst>
              <a:ext uri="{FF2B5EF4-FFF2-40B4-BE49-F238E27FC236}">
                <a16:creationId xmlns:a16="http://schemas.microsoft.com/office/drawing/2014/main" id="{11104D28-5D74-454F-94D0-FA2ECB4B3C62}"/>
              </a:ext>
            </a:extLst>
          </p:cNvPr>
          <p:cNvSpPr>
            <a:spLocks noGrp="1"/>
          </p:cNvSpPr>
          <p:nvPr>
            <p:ph type="body" sz="quarter" idx="17" hasCustomPrompt="1"/>
          </p:nvPr>
        </p:nvSpPr>
        <p:spPr>
          <a:xfrm>
            <a:off x="5261580" y="4654180"/>
            <a:ext cx="2625119" cy="304800"/>
          </a:xfrm>
        </p:spPr>
        <p:txBody>
          <a:bodyPr anchor="b"/>
          <a:lstStyle>
            <a:lvl1pPr marL="0" indent="0" algn="l">
              <a:buNone/>
              <a:defRPr sz="2100" i="0">
                <a:solidFill>
                  <a:schemeClr val="tx1"/>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Section Name</a:t>
            </a:r>
          </a:p>
        </p:txBody>
      </p:sp>
      <p:sp>
        <p:nvSpPr>
          <p:cNvPr id="28" name="Text Placeholder 64">
            <a:extLst>
              <a:ext uri="{FF2B5EF4-FFF2-40B4-BE49-F238E27FC236}">
                <a16:creationId xmlns:a16="http://schemas.microsoft.com/office/drawing/2014/main" id="{22A3497E-91E9-7546-A1FC-AE4D53FE4D67}"/>
              </a:ext>
            </a:extLst>
          </p:cNvPr>
          <p:cNvSpPr>
            <a:spLocks noGrp="1"/>
          </p:cNvSpPr>
          <p:nvPr>
            <p:ph type="body" sz="quarter" idx="19" hasCustomPrompt="1"/>
          </p:nvPr>
        </p:nvSpPr>
        <p:spPr>
          <a:xfrm>
            <a:off x="8473905" y="692627"/>
            <a:ext cx="370440" cy="304800"/>
          </a:xfrm>
        </p:spPr>
        <p:txBody>
          <a:bodyPr anchor="b"/>
          <a:lstStyle>
            <a:lvl1pPr marL="0" indent="0" algn="r">
              <a:buNone/>
              <a:defRPr sz="2100">
                <a:solidFill>
                  <a:schemeClr val="accent2"/>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xx</a:t>
            </a:r>
          </a:p>
        </p:txBody>
      </p:sp>
      <p:sp>
        <p:nvSpPr>
          <p:cNvPr id="29" name="Text Placeholder 64">
            <a:extLst>
              <a:ext uri="{FF2B5EF4-FFF2-40B4-BE49-F238E27FC236}">
                <a16:creationId xmlns:a16="http://schemas.microsoft.com/office/drawing/2014/main" id="{F07ED195-286C-8A41-B4B4-ECA0880ACA83}"/>
              </a:ext>
            </a:extLst>
          </p:cNvPr>
          <p:cNvSpPr>
            <a:spLocks noGrp="1"/>
          </p:cNvSpPr>
          <p:nvPr>
            <p:ph type="body" sz="quarter" idx="20" hasCustomPrompt="1"/>
          </p:nvPr>
        </p:nvSpPr>
        <p:spPr>
          <a:xfrm>
            <a:off x="9067800" y="692627"/>
            <a:ext cx="2667000" cy="304800"/>
          </a:xfrm>
        </p:spPr>
        <p:txBody>
          <a:bodyPr anchor="b"/>
          <a:lstStyle>
            <a:lvl1pPr marL="0" indent="0" algn="l">
              <a:buNone/>
              <a:defRPr sz="2100" i="0">
                <a:solidFill>
                  <a:schemeClr val="tx1"/>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Section Name</a:t>
            </a:r>
          </a:p>
        </p:txBody>
      </p:sp>
      <p:sp>
        <p:nvSpPr>
          <p:cNvPr id="30" name="Text Placeholder 64">
            <a:extLst>
              <a:ext uri="{FF2B5EF4-FFF2-40B4-BE49-F238E27FC236}">
                <a16:creationId xmlns:a16="http://schemas.microsoft.com/office/drawing/2014/main" id="{9C0F9C89-1FD2-DD40-ABF3-3AE49EA80ABB}"/>
              </a:ext>
            </a:extLst>
          </p:cNvPr>
          <p:cNvSpPr>
            <a:spLocks noGrp="1"/>
          </p:cNvSpPr>
          <p:nvPr>
            <p:ph type="body" sz="quarter" idx="22" hasCustomPrompt="1"/>
          </p:nvPr>
        </p:nvSpPr>
        <p:spPr>
          <a:xfrm>
            <a:off x="8473905" y="2674543"/>
            <a:ext cx="370440" cy="304800"/>
          </a:xfrm>
        </p:spPr>
        <p:txBody>
          <a:bodyPr anchor="b"/>
          <a:lstStyle>
            <a:lvl1pPr marL="0" indent="0" algn="r">
              <a:buNone/>
              <a:defRPr sz="2100">
                <a:solidFill>
                  <a:schemeClr val="accent2"/>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xx</a:t>
            </a:r>
          </a:p>
        </p:txBody>
      </p:sp>
      <p:sp>
        <p:nvSpPr>
          <p:cNvPr id="31" name="Text Placeholder 64">
            <a:extLst>
              <a:ext uri="{FF2B5EF4-FFF2-40B4-BE49-F238E27FC236}">
                <a16:creationId xmlns:a16="http://schemas.microsoft.com/office/drawing/2014/main" id="{85A4CEE8-7077-B54A-9EE4-A3B43B32227C}"/>
              </a:ext>
            </a:extLst>
          </p:cNvPr>
          <p:cNvSpPr>
            <a:spLocks noGrp="1"/>
          </p:cNvSpPr>
          <p:nvPr>
            <p:ph type="body" sz="quarter" idx="23" hasCustomPrompt="1"/>
          </p:nvPr>
        </p:nvSpPr>
        <p:spPr>
          <a:xfrm>
            <a:off x="9067800" y="2674543"/>
            <a:ext cx="2667000" cy="304800"/>
          </a:xfrm>
        </p:spPr>
        <p:txBody>
          <a:bodyPr anchor="b"/>
          <a:lstStyle>
            <a:lvl1pPr marL="0" indent="0" algn="l">
              <a:buNone/>
              <a:defRPr sz="2100" i="0">
                <a:solidFill>
                  <a:schemeClr val="tx1"/>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Section Name</a:t>
            </a:r>
          </a:p>
        </p:txBody>
      </p:sp>
      <p:sp>
        <p:nvSpPr>
          <p:cNvPr id="32" name="Text Placeholder 64">
            <a:extLst>
              <a:ext uri="{FF2B5EF4-FFF2-40B4-BE49-F238E27FC236}">
                <a16:creationId xmlns:a16="http://schemas.microsoft.com/office/drawing/2014/main" id="{311CD5A9-1B36-B64C-8D7E-21832CBF7E87}"/>
              </a:ext>
            </a:extLst>
          </p:cNvPr>
          <p:cNvSpPr>
            <a:spLocks noGrp="1"/>
          </p:cNvSpPr>
          <p:nvPr>
            <p:ph type="body" sz="quarter" idx="25" hasCustomPrompt="1"/>
          </p:nvPr>
        </p:nvSpPr>
        <p:spPr>
          <a:xfrm>
            <a:off x="8473905" y="4654180"/>
            <a:ext cx="370440" cy="304800"/>
          </a:xfrm>
        </p:spPr>
        <p:txBody>
          <a:bodyPr anchor="b"/>
          <a:lstStyle>
            <a:lvl1pPr marL="0" indent="0" algn="r">
              <a:buNone/>
              <a:defRPr sz="2100">
                <a:solidFill>
                  <a:schemeClr val="accent2"/>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xx</a:t>
            </a:r>
          </a:p>
        </p:txBody>
      </p:sp>
      <p:sp>
        <p:nvSpPr>
          <p:cNvPr id="33" name="Text Placeholder 64">
            <a:extLst>
              <a:ext uri="{FF2B5EF4-FFF2-40B4-BE49-F238E27FC236}">
                <a16:creationId xmlns:a16="http://schemas.microsoft.com/office/drawing/2014/main" id="{4F94B8FF-F27B-0345-AC38-56B8E078FECF}"/>
              </a:ext>
            </a:extLst>
          </p:cNvPr>
          <p:cNvSpPr>
            <a:spLocks noGrp="1"/>
          </p:cNvSpPr>
          <p:nvPr>
            <p:ph type="body" sz="quarter" idx="26" hasCustomPrompt="1"/>
          </p:nvPr>
        </p:nvSpPr>
        <p:spPr>
          <a:xfrm>
            <a:off x="9067800" y="4654180"/>
            <a:ext cx="2667000" cy="304800"/>
          </a:xfrm>
        </p:spPr>
        <p:txBody>
          <a:bodyPr anchor="b"/>
          <a:lstStyle>
            <a:lvl1pPr marL="0" indent="0" algn="l">
              <a:buNone/>
              <a:defRPr sz="2100" i="0">
                <a:solidFill>
                  <a:schemeClr val="tx1"/>
                </a:solidFill>
                <a:latin typeface="+mj-lt"/>
              </a:defRPr>
            </a:lvl1pPr>
            <a:lvl2pPr marL="155448" indent="0">
              <a:buNone/>
              <a:defRPr/>
            </a:lvl2pPr>
            <a:lvl3pPr marL="347472" indent="0">
              <a:buNone/>
              <a:defRPr/>
            </a:lvl3pPr>
            <a:lvl4pPr marL="0" indent="0">
              <a:buNone/>
              <a:defRPr/>
            </a:lvl4pPr>
            <a:lvl5pPr marL="0" indent="0">
              <a:buNone/>
              <a:defRPr/>
            </a:lvl5pPr>
          </a:lstStyle>
          <a:p>
            <a:pPr lvl="0"/>
            <a:r>
              <a:rPr lang="en-US"/>
              <a:t>Section Name</a:t>
            </a:r>
          </a:p>
        </p:txBody>
      </p:sp>
      <p:sp>
        <p:nvSpPr>
          <p:cNvPr id="34" name="Text Placeholder 64">
            <a:extLst>
              <a:ext uri="{FF2B5EF4-FFF2-40B4-BE49-F238E27FC236}">
                <a16:creationId xmlns:a16="http://schemas.microsoft.com/office/drawing/2014/main" id="{2F187913-1E0E-4242-B9F1-6B8289F43C7D}"/>
              </a:ext>
            </a:extLst>
          </p:cNvPr>
          <p:cNvSpPr>
            <a:spLocks noGrp="1"/>
          </p:cNvSpPr>
          <p:nvPr>
            <p:ph type="body" sz="quarter" idx="12" hasCustomPrompt="1"/>
          </p:nvPr>
        </p:nvSpPr>
        <p:spPr>
          <a:xfrm>
            <a:off x="5270393" y="1160295"/>
            <a:ext cx="2616307" cy="969863"/>
          </a:xfrm>
        </p:spPr>
        <p:txBody>
          <a:bodyPr anchor="t"/>
          <a:lstStyle>
            <a:lvl1pPr marL="0" indent="0" algn="l">
              <a:lnSpc>
                <a:spcPct val="103000"/>
              </a:lnSpc>
              <a:spcBef>
                <a:spcPts val="600"/>
              </a:spcBef>
              <a:buNone/>
              <a:defRPr sz="1200" i="0" cap="none">
                <a:solidFill>
                  <a:schemeClr val="tx1"/>
                </a:solidFill>
                <a:latin typeface="+mn-lt"/>
              </a:defRPr>
            </a:lvl1pPr>
            <a:lvl2pPr marL="155448" indent="0">
              <a:buNone/>
              <a:defRPr/>
            </a:lvl2pPr>
            <a:lvl3pPr marL="347472" indent="0">
              <a:buNone/>
              <a:defRPr/>
            </a:lvl3pPr>
            <a:lvl4pPr marL="0" indent="0">
              <a:buNone/>
              <a:defRPr/>
            </a:lvl4pPr>
            <a:lvl5pPr marL="0" indent="0">
              <a:buNone/>
              <a:defRPr/>
            </a:lvl5pPr>
          </a:lstStyle>
          <a:p>
            <a:pPr lvl="0"/>
            <a:r>
              <a:rPr lang="en-US"/>
              <a:t>Section summary</a:t>
            </a:r>
          </a:p>
        </p:txBody>
      </p:sp>
      <p:sp>
        <p:nvSpPr>
          <p:cNvPr id="35" name="Text Placeholder 64">
            <a:extLst>
              <a:ext uri="{FF2B5EF4-FFF2-40B4-BE49-F238E27FC236}">
                <a16:creationId xmlns:a16="http://schemas.microsoft.com/office/drawing/2014/main" id="{6F73080F-E64A-0A46-BE01-1198F7437044}"/>
              </a:ext>
            </a:extLst>
          </p:cNvPr>
          <p:cNvSpPr>
            <a:spLocks noGrp="1"/>
          </p:cNvSpPr>
          <p:nvPr>
            <p:ph type="body" sz="quarter" idx="15" hasCustomPrompt="1"/>
          </p:nvPr>
        </p:nvSpPr>
        <p:spPr>
          <a:xfrm>
            <a:off x="5270393" y="3142211"/>
            <a:ext cx="2616307" cy="969863"/>
          </a:xfrm>
        </p:spPr>
        <p:txBody>
          <a:bodyPr anchor="t"/>
          <a:lstStyle>
            <a:lvl1pPr marL="0" indent="0" algn="l">
              <a:lnSpc>
                <a:spcPct val="103000"/>
              </a:lnSpc>
              <a:spcBef>
                <a:spcPts val="600"/>
              </a:spcBef>
              <a:buNone/>
              <a:defRPr sz="1200" i="0" cap="none">
                <a:solidFill>
                  <a:schemeClr val="tx1"/>
                </a:solidFill>
                <a:latin typeface="+mn-lt"/>
              </a:defRPr>
            </a:lvl1pPr>
            <a:lvl2pPr marL="155448" indent="0">
              <a:buNone/>
              <a:defRPr/>
            </a:lvl2pPr>
            <a:lvl3pPr marL="347472" indent="0">
              <a:buNone/>
              <a:defRPr/>
            </a:lvl3pPr>
            <a:lvl4pPr marL="0" indent="0">
              <a:buNone/>
              <a:defRPr/>
            </a:lvl4pPr>
            <a:lvl5pPr marL="0" indent="0">
              <a:buNone/>
              <a:defRPr/>
            </a:lvl5pPr>
          </a:lstStyle>
          <a:p>
            <a:pPr lvl="0"/>
            <a:r>
              <a:rPr lang="en-US"/>
              <a:t>Section summary</a:t>
            </a:r>
          </a:p>
        </p:txBody>
      </p:sp>
      <p:sp>
        <p:nvSpPr>
          <p:cNvPr id="36" name="Text Placeholder 64">
            <a:extLst>
              <a:ext uri="{FF2B5EF4-FFF2-40B4-BE49-F238E27FC236}">
                <a16:creationId xmlns:a16="http://schemas.microsoft.com/office/drawing/2014/main" id="{FD8D350E-A604-6E47-A770-E701A13B6EBA}"/>
              </a:ext>
            </a:extLst>
          </p:cNvPr>
          <p:cNvSpPr>
            <a:spLocks noGrp="1"/>
          </p:cNvSpPr>
          <p:nvPr>
            <p:ph type="body" sz="quarter" idx="18" hasCustomPrompt="1"/>
          </p:nvPr>
        </p:nvSpPr>
        <p:spPr>
          <a:xfrm>
            <a:off x="5270393" y="5164715"/>
            <a:ext cx="2616307" cy="969863"/>
          </a:xfrm>
        </p:spPr>
        <p:txBody>
          <a:bodyPr anchor="t"/>
          <a:lstStyle>
            <a:lvl1pPr marL="0" indent="0" algn="l">
              <a:lnSpc>
                <a:spcPct val="103000"/>
              </a:lnSpc>
              <a:spcBef>
                <a:spcPts val="600"/>
              </a:spcBef>
              <a:buNone/>
              <a:defRPr sz="1200" i="0" cap="none">
                <a:solidFill>
                  <a:schemeClr val="tx1"/>
                </a:solidFill>
                <a:latin typeface="+mn-lt"/>
              </a:defRPr>
            </a:lvl1pPr>
            <a:lvl2pPr marL="155448" indent="0">
              <a:buNone/>
              <a:defRPr/>
            </a:lvl2pPr>
            <a:lvl3pPr marL="347472" indent="0">
              <a:buNone/>
              <a:defRPr/>
            </a:lvl3pPr>
            <a:lvl4pPr marL="0" indent="0">
              <a:buNone/>
              <a:defRPr/>
            </a:lvl4pPr>
            <a:lvl5pPr marL="0" indent="0">
              <a:buNone/>
              <a:defRPr/>
            </a:lvl5pPr>
          </a:lstStyle>
          <a:p>
            <a:pPr lvl="0"/>
            <a:r>
              <a:rPr lang="en-US"/>
              <a:t>Section summary</a:t>
            </a:r>
          </a:p>
        </p:txBody>
      </p:sp>
      <p:sp>
        <p:nvSpPr>
          <p:cNvPr id="37" name="Text Placeholder 64">
            <a:extLst>
              <a:ext uri="{FF2B5EF4-FFF2-40B4-BE49-F238E27FC236}">
                <a16:creationId xmlns:a16="http://schemas.microsoft.com/office/drawing/2014/main" id="{2B317F54-1E7E-B742-8A4D-95CA8015764A}"/>
              </a:ext>
            </a:extLst>
          </p:cNvPr>
          <p:cNvSpPr>
            <a:spLocks noGrp="1"/>
          </p:cNvSpPr>
          <p:nvPr>
            <p:ph type="body" sz="quarter" idx="21" hasCustomPrompt="1"/>
          </p:nvPr>
        </p:nvSpPr>
        <p:spPr>
          <a:xfrm>
            <a:off x="9067800" y="1160295"/>
            <a:ext cx="2666907" cy="969863"/>
          </a:xfrm>
        </p:spPr>
        <p:txBody>
          <a:bodyPr anchor="t"/>
          <a:lstStyle>
            <a:lvl1pPr marL="0" indent="0" algn="l">
              <a:lnSpc>
                <a:spcPct val="103000"/>
              </a:lnSpc>
              <a:spcBef>
                <a:spcPts val="600"/>
              </a:spcBef>
              <a:buNone/>
              <a:defRPr sz="1200" i="0" cap="none">
                <a:solidFill>
                  <a:schemeClr val="tx1"/>
                </a:solidFill>
                <a:latin typeface="+mn-lt"/>
              </a:defRPr>
            </a:lvl1pPr>
            <a:lvl2pPr marL="155448" indent="0">
              <a:buNone/>
              <a:defRPr/>
            </a:lvl2pPr>
            <a:lvl3pPr marL="347472" indent="0">
              <a:buNone/>
              <a:defRPr/>
            </a:lvl3pPr>
            <a:lvl4pPr marL="0" indent="0">
              <a:buNone/>
              <a:defRPr/>
            </a:lvl4pPr>
            <a:lvl5pPr marL="0" indent="0">
              <a:buNone/>
              <a:defRPr/>
            </a:lvl5pPr>
          </a:lstStyle>
          <a:p>
            <a:pPr lvl="0"/>
            <a:r>
              <a:rPr lang="en-US"/>
              <a:t>Section summary</a:t>
            </a:r>
          </a:p>
        </p:txBody>
      </p:sp>
      <p:sp>
        <p:nvSpPr>
          <p:cNvPr id="38" name="Text Placeholder 64">
            <a:extLst>
              <a:ext uri="{FF2B5EF4-FFF2-40B4-BE49-F238E27FC236}">
                <a16:creationId xmlns:a16="http://schemas.microsoft.com/office/drawing/2014/main" id="{7657FB1F-04C7-6445-81FE-D15C631847C5}"/>
              </a:ext>
            </a:extLst>
          </p:cNvPr>
          <p:cNvSpPr>
            <a:spLocks noGrp="1"/>
          </p:cNvSpPr>
          <p:nvPr>
            <p:ph type="body" sz="quarter" idx="24" hasCustomPrompt="1"/>
          </p:nvPr>
        </p:nvSpPr>
        <p:spPr>
          <a:xfrm>
            <a:off x="9067800" y="3142211"/>
            <a:ext cx="2666907" cy="969863"/>
          </a:xfrm>
        </p:spPr>
        <p:txBody>
          <a:bodyPr anchor="t"/>
          <a:lstStyle>
            <a:lvl1pPr marL="0" indent="0" algn="l">
              <a:lnSpc>
                <a:spcPct val="103000"/>
              </a:lnSpc>
              <a:spcBef>
                <a:spcPts val="600"/>
              </a:spcBef>
              <a:buNone/>
              <a:defRPr sz="1200" i="0" cap="none">
                <a:solidFill>
                  <a:schemeClr val="tx1"/>
                </a:solidFill>
                <a:latin typeface="+mn-lt"/>
              </a:defRPr>
            </a:lvl1pPr>
            <a:lvl2pPr marL="155448" indent="0">
              <a:buNone/>
              <a:defRPr/>
            </a:lvl2pPr>
            <a:lvl3pPr marL="347472" indent="0">
              <a:buNone/>
              <a:defRPr/>
            </a:lvl3pPr>
            <a:lvl4pPr marL="0" indent="0">
              <a:buNone/>
              <a:defRPr/>
            </a:lvl4pPr>
            <a:lvl5pPr marL="0" indent="0">
              <a:buNone/>
              <a:defRPr/>
            </a:lvl5pPr>
          </a:lstStyle>
          <a:p>
            <a:pPr lvl="0"/>
            <a:r>
              <a:rPr lang="en-US"/>
              <a:t>Section summary</a:t>
            </a:r>
          </a:p>
        </p:txBody>
      </p:sp>
      <p:sp>
        <p:nvSpPr>
          <p:cNvPr id="39" name="Text Placeholder 64">
            <a:extLst>
              <a:ext uri="{FF2B5EF4-FFF2-40B4-BE49-F238E27FC236}">
                <a16:creationId xmlns:a16="http://schemas.microsoft.com/office/drawing/2014/main" id="{DFE0A3E3-B7A0-2540-8806-61D6B956C95F}"/>
              </a:ext>
            </a:extLst>
          </p:cNvPr>
          <p:cNvSpPr>
            <a:spLocks noGrp="1"/>
          </p:cNvSpPr>
          <p:nvPr>
            <p:ph type="body" sz="quarter" idx="27" hasCustomPrompt="1"/>
          </p:nvPr>
        </p:nvSpPr>
        <p:spPr>
          <a:xfrm>
            <a:off x="9067800" y="5164715"/>
            <a:ext cx="2666907" cy="969863"/>
          </a:xfrm>
        </p:spPr>
        <p:txBody>
          <a:bodyPr anchor="t"/>
          <a:lstStyle>
            <a:lvl1pPr marL="0" indent="0" algn="l">
              <a:lnSpc>
                <a:spcPct val="103000"/>
              </a:lnSpc>
              <a:spcBef>
                <a:spcPts val="600"/>
              </a:spcBef>
              <a:buNone/>
              <a:defRPr sz="1200" i="0" cap="none">
                <a:solidFill>
                  <a:schemeClr val="tx1"/>
                </a:solidFill>
                <a:latin typeface="+mn-lt"/>
              </a:defRPr>
            </a:lvl1pPr>
            <a:lvl2pPr marL="155448" indent="0">
              <a:buNone/>
              <a:defRPr/>
            </a:lvl2pPr>
            <a:lvl3pPr marL="347472" indent="0">
              <a:buNone/>
              <a:defRPr/>
            </a:lvl3pPr>
            <a:lvl4pPr marL="0" indent="0">
              <a:buNone/>
              <a:defRPr/>
            </a:lvl4pPr>
            <a:lvl5pPr marL="0" indent="0">
              <a:buNone/>
              <a:defRPr/>
            </a:lvl5pPr>
          </a:lstStyle>
          <a:p>
            <a:pPr lvl="0"/>
            <a:r>
              <a:rPr lang="en-US"/>
              <a:t>Section summary</a:t>
            </a:r>
          </a:p>
        </p:txBody>
      </p:sp>
      <p:pic>
        <p:nvPicPr>
          <p:cNvPr id="1146" name="Graphic 1145">
            <a:extLst>
              <a:ext uri="{FF2B5EF4-FFF2-40B4-BE49-F238E27FC236}">
                <a16:creationId xmlns:a16="http://schemas.microsoft.com/office/drawing/2014/main" id="{92568D6A-BA58-E03F-1B31-FDA7132FD7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061" y="3141663"/>
            <a:ext cx="3226852" cy="2980944"/>
          </a:xfrm>
          <a:prstGeom prst="rect">
            <a:avLst/>
          </a:prstGeom>
        </p:spPr>
      </p:pic>
      <p:sp>
        <p:nvSpPr>
          <p:cNvPr id="1147" name="Freeform 5">
            <a:extLst>
              <a:ext uri="{FF2B5EF4-FFF2-40B4-BE49-F238E27FC236}">
                <a16:creationId xmlns:a16="http://schemas.microsoft.com/office/drawing/2014/main" id="{92106EB2-87DF-A486-2947-C4BDEDEDA3B8}"/>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9954503D-B4F1-5793-51A7-5D5006A5748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0309"/>
          <a:stretch/>
        </p:blipFill>
        <p:spPr>
          <a:xfrm>
            <a:off x="470061" y="2239844"/>
            <a:ext cx="3226852" cy="885055"/>
          </a:xfrm>
          <a:prstGeom prst="rect">
            <a:avLst/>
          </a:prstGeom>
        </p:spPr>
      </p:pic>
      <p:sp>
        <p:nvSpPr>
          <p:cNvPr id="4" name="Footer Placeholder 2">
            <a:extLst>
              <a:ext uri="{FF2B5EF4-FFF2-40B4-BE49-F238E27FC236}">
                <a16:creationId xmlns:a16="http://schemas.microsoft.com/office/drawing/2014/main" id="{463059FD-3E02-6132-2C95-A7A1EED9AB6F}"/>
              </a:ext>
            </a:extLst>
          </p:cNvPr>
          <p:cNvSpPr>
            <a:spLocks noGrp="1"/>
          </p:cNvSpPr>
          <p:nvPr>
            <p:ph type="ftr" sz="quarter" idx="3"/>
          </p:nvPr>
        </p:nvSpPr>
        <p:spPr>
          <a:xfrm>
            <a:off x="4662742" y="6566446"/>
            <a:ext cx="5748083" cy="102336"/>
          </a:xfrm>
          <a:prstGeom prst="rect">
            <a:avLst/>
          </a:prstGeom>
        </p:spPr>
        <p:txBody>
          <a:bodyPr vert="horz" wrap="square" lIns="0" tIns="0" rIns="0" bIns="0" rtlCol="0" anchor="b">
            <a:spAutoFit/>
          </a:bodyPr>
          <a:lstStyle>
            <a:lvl1pPr>
              <a:defRPr lang="en-US" sz="700" baseline="0">
                <a:solidFill>
                  <a:schemeClr val="tx2"/>
                </a:solidFill>
              </a:defRPr>
            </a:lvl1pPr>
          </a:lstStyle>
          <a:p>
            <a:pPr defTabSz="685800">
              <a:lnSpc>
                <a:spcPct val="95000"/>
              </a:lnSpc>
              <a:spcBef>
                <a:spcPts val="1200"/>
              </a:spcBef>
              <a:buClr>
                <a:srgbClr val="3253DC"/>
              </a:buClr>
              <a:buFont typeface="Arial" panose="020B0604020202020204" pitchFamily="34" charset="0"/>
              <a:buNone/>
            </a:pPr>
            <a:endParaRPr lang="en-US"/>
          </a:p>
        </p:txBody>
      </p:sp>
      <p:pic>
        <p:nvPicPr>
          <p:cNvPr id="6" name="Graphic 5">
            <a:extLst>
              <a:ext uri="{FF2B5EF4-FFF2-40B4-BE49-F238E27FC236}">
                <a16:creationId xmlns:a16="http://schemas.microsoft.com/office/drawing/2014/main" id="{8CBB4205-43EC-33D0-3B78-FD9B020DFA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061" y="3141663"/>
            <a:ext cx="3226852" cy="2980944"/>
          </a:xfrm>
          <a:prstGeom prst="rect">
            <a:avLst/>
          </a:prstGeom>
        </p:spPr>
      </p:pic>
      <p:sp>
        <p:nvSpPr>
          <p:cNvPr id="7" name="Freeform 5">
            <a:extLst>
              <a:ext uri="{FF2B5EF4-FFF2-40B4-BE49-F238E27FC236}">
                <a16:creationId xmlns:a16="http://schemas.microsoft.com/office/drawing/2014/main" id="{7ABF24C8-5DD8-6584-1243-63DCF19245E0}"/>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259F9178-DF2E-2B63-1D9D-E64631AEFD6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0309"/>
          <a:stretch/>
        </p:blipFill>
        <p:spPr>
          <a:xfrm>
            <a:off x="470061" y="2239844"/>
            <a:ext cx="3226852" cy="885055"/>
          </a:xfrm>
          <a:prstGeom prst="rect">
            <a:avLst/>
          </a:prstGeom>
        </p:spPr>
      </p:pic>
      <p:sp>
        <p:nvSpPr>
          <p:cNvPr id="9" name="Title 1">
            <a:extLst>
              <a:ext uri="{FF2B5EF4-FFF2-40B4-BE49-F238E27FC236}">
                <a16:creationId xmlns:a16="http://schemas.microsoft.com/office/drawing/2014/main" id="{4FEBE298-A23D-7866-FFEB-FFEC9CAF0A79}"/>
              </a:ext>
            </a:extLst>
          </p:cNvPr>
          <p:cNvSpPr>
            <a:spLocks noGrp="1"/>
          </p:cNvSpPr>
          <p:nvPr>
            <p:ph type="title" hasCustomPrompt="1"/>
          </p:nvPr>
        </p:nvSpPr>
        <p:spPr>
          <a:xfrm>
            <a:off x="470061" y="747247"/>
            <a:ext cx="3231989" cy="1520670"/>
          </a:xfrm>
        </p:spPr>
        <p:txBody>
          <a:bodyPr anchor="t"/>
          <a:lstStyle>
            <a:lvl1pPr>
              <a:lnSpc>
                <a:spcPct val="82000"/>
              </a:lnSpc>
              <a:defRPr sz="5400" spc="-80" baseline="0">
                <a:solidFill>
                  <a:schemeClr val="bg1"/>
                </a:solidFill>
              </a:defRPr>
            </a:lvl1pPr>
          </a:lstStyle>
          <a:p>
            <a:r>
              <a:rPr lang="en-US"/>
              <a:t>Table of contents</a:t>
            </a:r>
          </a:p>
        </p:txBody>
      </p:sp>
    </p:spTree>
    <p:extLst>
      <p:ext uri="{BB962C8B-B14F-4D97-AF65-F5344CB8AC3E}">
        <p14:creationId xmlns:p14="http://schemas.microsoft.com/office/powerpoint/2010/main" val="279987823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Navy Large Stat">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72FF612-EE65-1C17-62C7-CA20D470AA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pic>
        <p:nvPicPr>
          <p:cNvPr id="3" name="Graphic 2">
            <a:extLst>
              <a:ext uri="{FF2B5EF4-FFF2-40B4-BE49-F238E27FC236}">
                <a16:creationId xmlns:a16="http://schemas.microsoft.com/office/drawing/2014/main" id="{F365761A-C470-7569-65F6-2F6803AFA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sp>
        <p:nvSpPr>
          <p:cNvPr id="6" name="TextBox 5">
            <a:extLst>
              <a:ext uri="{FF2B5EF4-FFF2-40B4-BE49-F238E27FC236}">
                <a16:creationId xmlns:a16="http://schemas.microsoft.com/office/drawing/2014/main" id="{DBDBADEF-B617-2615-41B1-835D0487F36F}"/>
              </a:ext>
            </a:extLst>
          </p:cNvPr>
          <p:cNvSpPr txBox="1"/>
          <p:nvPr/>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a:ln>
                <a:noFill/>
              </a:ln>
              <a:solidFill>
                <a:schemeClr val="bg2"/>
              </a:solidFill>
              <a:effectLst/>
              <a:latin typeface="+mn-lt"/>
              <a:ea typeface="+mn-ea"/>
              <a:cs typeface="+mn-cs"/>
            </a:endParaRPr>
          </a:p>
        </p:txBody>
      </p:sp>
      <p:sp>
        <p:nvSpPr>
          <p:cNvPr id="7" name="Footer Placeholder 2">
            <a:extLst>
              <a:ext uri="{FF2B5EF4-FFF2-40B4-BE49-F238E27FC236}">
                <a16:creationId xmlns:a16="http://schemas.microsoft.com/office/drawing/2014/main" id="{8147CEC9-F6EC-5395-99C4-CB21F682DFA8}"/>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a:p>
        </p:txBody>
      </p:sp>
      <p:sp>
        <p:nvSpPr>
          <p:cNvPr id="9" name="Freeform 5">
            <a:extLst>
              <a:ext uri="{FF2B5EF4-FFF2-40B4-BE49-F238E27FC236}">
                <a16:creationId xmlns:a16="http://schemas.microsoft.com/office/drawing/2014/main" id="{8A215367-3519-6394-2587-3A1B688DCA30}"/>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solidFill>
                <a:schemeClr val="bg2"/>
              </a:solidFill>
            </a:endParaRPr>
          </a:p>
        </p:txBody>
      </p:sp>
      <p:sp>
        <p:nvSpPr>
          <p:cNvPr id="19" name="Text Placeholder 17">
            <a:extLst>
              <a:ext uri="{FF2B5EF4-FFF2-40B4-BE49-F238E27FC236}">
                <a16:creationId xmlns:a16="http://schemas.microsoft.com/office/drawing/2014/main" id="{F9F83AC9-87A6-1A49-B5BC-3DE04593EB3A}"/>
              </a:ext>
            </a:extLst>
          </p:cNvPr>
          <p:cNvSpPr>
            <a:spLocks noGrp="1"/>
          </p:cNvSpPr>
          <p:nvPr>
            <p:ph type="body" sz="quarter" idx="10" hasCustomPrompt="1"/>
          </p:nvPr>
        </p:nvSpPr>
        <p:spPr>
          <a:xfrm>
            <a:off x="457200" y="1773521"/>
            <a:ext cx="5756275" cy="2425274"/>
          </a:xfrm>
        </p:spPr>
        <p:txBody>
          <a:bodyPr/>
          <a:lstStyle>
            <a:lvl1pPr marL="0" indent="0">
              <a:buNone/>
              <a:defRPr sz="19700" spc="-600" baseline="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4" name="Text Placeholder 23">
            <a:extLst>
              <a:ext uri="{FF2B5EF4-FFF2-40B4-BE49-F238E27FC236}">
                <a16:creationId xmlns:a16="http://schemas.microsoft.com/office/drawing/2014/main" id="{9E968EFC-99C2-D790-3C10-5D12DB6A2345}"/>
              </a:ext>
            </a:extLst>
          </p:cNvPr>
          <p:cNvSpPr>
            <a:spLocks noGrp="1"/>
          </p:cNvSpPr>
          <p:nvPr>
            <p:ph type="body" sz="quarter" idx="11"/>
          </p:nvPr>
        </p:nvSpPr>
        <p:spPr>
          <a:xfrm>
            <a:off x="6577013" y="1915758"/>
            <a:ext cx="4791908" cy="1368323"/>
          </a:xfrm>
        </p:spPr>
        <p:txBody>
          <a:bodyPr wrap="square">
            <a:spAutoFit/>
          </a:bodyPr>
          <a:lstStyle>
            <a:lvl1pPr marL="0" indent="0">
              <a:defRPr sz="4000">
                <a:solidFill>
                  <a:schemeClr val="bg1"/>
                </a:solidFill>
              </a:defRPr>
            </a:lvl1pPr>
            <a:lvl2pPr>
              <a:lnSpc>
                <a:spcPct val="102000"/>
              </a:lnSpc>
              <a:defRPr lang="en-US" sz="1800" b="0" kern="1200" dirty="0" smtClean="0">
                <a:solidFill>
                  <a:schemeClr val="bg1"/>
                </a:solidFill>
                <a:latin typeface="+mn-lt"/>
                <a:ea typeface="+mn-ea"/>
                <a:cs typeface="+mn-cs"/>
              </a:defRPr>
            </a:lvl2pPr>
            <a:lvl3pPr marL="0" indent="0">
              <a:buFont typeface="Calibri" panose="020F0502020204030204" pitchFamily="34" charset="0"/>
              <a:buNone/>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30F21B7-148C-9AA6-32D9-14162AB530E0}"/>
              </a:ext>
            </a:extLst>
          </p:cNvPr>
          <p:cNvSpPr txBox="1"/>
          <p:nvPr userDrawn="1"/>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a:ln>
                <a:noFill/>
              </a:ln>
              <a:solidFill>
                <a:schemeClr val="bg2"/>
              </a:solidFill>
              <a:effectLst/>
              <a:latin typeface="+mn-lt"/>
              <a:ea typeface="+mn-ea"/>
              <a:cs typeface="+mn-cs"/>
            </a:endParaRPr>
          </a:p>
        </p:txBody>
      </p:sp>
      <p:sp>
        <p:nvSpPr>
          <p:cNvPr id="5" name="Freeform 5">
            <a:extLst>
              <a:ext uri="{FF2B5EF4-FFF2-40B4-BE49-F238E27FC236}">
                <a16:creationId xmlns:a16="http://schemas.microsoft.com/office/drawing/2014/main" id="{57167438-322F-5F3F-A777-5645028164EA}"/>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solidFill>
                <a:schemeClr val="bg2"/>
              </a:solidFill>
            </a:endParaRPr>
          </a:p>
        </p:txBody>
      </p:sp>
      <p:sp>
        <p:nvSpPr>
          <p:cNvPr id="8" name="Title 7">
            <a:extLst>
              <a:ext uri="{FF2B5EF4-FFF2-40B4-BE49-F238E27FC236}">
                <a16:creationId xmlns:a16="http://schemas.microsoft.com/office/drawing/2014/main" id="{4728F0C3-0E79-5789-D4BC-100B5EA21967}"/>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6767585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Blue Large Stat">
    <p:bg>
      <p:bgPr>
        <a:solidFill>
          <a:schemeClr val="accent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A595FE4-B137-A55E-844A-A6EEEADA26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pic>
        <p:nvPicPr>
          <p:cNvPr id="3" name="Graphic 2">
            <a:extLst>
              <a:ext uri="{FF2B5EF4-FFF2-40B4-BE49-F238E27FC236}">
                <a16:creationId xmlns:a16="http://schemas.microsoft.com/office/drawing/2014/main" id="{F365761A-C470-7569-65F6-2F6803AFA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sp>
        <p:nvSpPr>
          <p:cNvPr id="6" name="TextBox 5">
            <a:extLst>
              <a:ext uri="{FF2B5EF4-FFF2-40B4-BE49-F238E27FC236}">
                <a16:creationId xmlns:a16="http://schemas.microsoft.com/office/drawing/2014/main" id="{DBDBADEF-B617-2615-41B1-835D0487F36F}"/>
              </a:ext>
            </a:extLst>
          </p:cNvPr>
          <p:cNvSpPr txBox="1"/>
          <p:nvPr/>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a:ln>
                <a:noFill/>
              </a:ln>
              <a:solidFill>
                <a:schemeClr val="bg2"/>
              </a:solidFill>
              <a:effectLst/>
              <a:latin typeface="+mn-lt"/>
              <a:ea typeface="+mn-ea"/>
              <a:cs typeface="+mn-cs"/>
            </a:endParaRPr>
          </a:p>
        </p:txBody>
      </p:sp>
      <p:sp>
        <p:nvSpPr>
          <p:cNvPr id="7" name="Footer Placeholder 2">
            <a:extLst>
              <a:ext uri="{FF2B5EF4-FFF2-40B4-BE49-F238E27FC236}">
                <a16:creationId xmlns:a16="http://schemas.microsoft.com/office/drawing/2014/main" id="{8147CEC9-F6EC-5395-99C4-CB21F682DFA8}"/>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a:p>
        </p:txBody>
      </p:sp>
      <p:sp>
        <p:nvSpPr>
          <p:cNvPr id="9" name="Freeform 5">
            <a:extLst>
              <a:ext uri="{FF2B5EF4-FFF2-40B4-BE49-F238E27FC236}">
                <a16:creationId xmlns:a16="http://schemas.microsoft.com/office/drawing/2014/main" id="{8A215367-3519-6394-2587-3A1B688DCA30}"/>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solidFill>
                <a:schemeClr val="bg2"/>
              </a:solidFill>
            </a:endParaRPr>
          </a:p>
        </p:txBody>
      </p:sp>
      <p:sp>
        <p:nvSpPr>
          <p:cNvPr id="19" name="Text Placeholder 17">
            <a:extLst>
              <a:ext uri="{FF2B5EF4-FFF2-40B4-BE49-F238E27FC236}">
                <a16:creationId xmlns:a16="http://schemas.microsoft.com/office/drawing/2014/main" id="{F9F83AC9-87A6-1A49-B5BC-3DE04593EB3A}"/>
              </a:ext>
            </a:extLst>
          </p:cNvPr>
          <p:cNvSpPr>
            <a:spLocks noGrp="1"/>
          </p:cNvSpPr>
          <p:nvPr>
            <p:ph type="body" sz="quarter" idx="10" hasCustomPrompt="1"/>
          </p:nvPr>
        </p:nvSpPr>
        <p:spPr>
          <a:xfrm>
            <a:off x="457200" y="1773521"/>
            <a:ext cx="5756275" cy="2425274"/>
          </a:xfrm>
        </p:spPr>
        <p:txBody>
          <a:bodyPr/>
          <a:lstStyle>
            <a:lvl1pPr marL="0" indent="0">
              <a:buNone/>
              <a:defRPr sz="19700" spc="-60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4" name="Text Placeholder 23">
            <a:extLst>
              <a:ext uri="{FF2B5EF4-FFF2-40B4-BE49-F238E27FC236}">
                <a16:creationId xmlns:a16="http://schemas.microsoft.com/office/drawing/2014/main" id="{9E968EFC-99C2-D790-3C10-5D12DB6A2345}"/>
              </a:ext>
            </a:extLst>
          </p:cNvPr>
          <p:cNvSpPr>
            <a:spLocks noGrp="1"/>
          </p:cNvSpPr>
          <p:nvPr>
            <p:ph type="body" sz="quarter" idx="11"/>
          </p:nvPr>
        </p:nvSpPr>
        <p:spPr>
          <a:xfrm>
            <a:off x="6577846" y="1915758"/>
            <a:ext cx="4791075" cy="1374543"/>
          </a:xfrm>
        </p:spPr>
        <p:txBody>
          <a:bodyPr>
            <a:spAutoFit/>
          </a:bodyPr>
          <a:lstStyle>
            <a:lvl1pPr marL="0" indent="0">
              <a:defRPr sz="4000">
                <a:solidFill>
                  <a:schemeClr val="bg1"/>
                </a:solidFill>
              </a:defRPr>
            </a:lvl1pPr>
            <a:lvl2pPr>
              <a:lnSpc>
                <a:spcPct val="102000"/>
              </a:lnSpc>
              <a:defRPr lang="en-US" sz="1800" b="0" kern="1200" dirty="0" smtClean="0">
                <a:solidFill>
                  <a:schemeClr val="bg1"/>
                </a:solidFill>
                <a:latin typeface="+mn-lt"/>
                <a:ea typeface="+mn-ea"/>
                <a:cs typeface="+mn-cs"/>
              </a:defRPr>
            </a:lvl2pPr>
            <a:lvl3pPr marL="0" indent="0">
              <a:buFont typeface="Calibri" panose="020F0502020204030204" pitchFamily="34" charset="0"/>
              <a:buNone/>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5F36035-3E74-7530-1708-3458BDE79221}"/>
              </a:ext>
            </a:extLst>
          </p:cNvPr>
          <p:cNvSpPr txBox="1"/>
          <p:nvPr userDrawn="1"/>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a:ln>
                <a:noFill/>
              </a:ln>
              <a:solidFill>
                <a:schemeClr val="bg2"/>
              </a:solidFill>
              <a:effectLst/>
              <a:latin typeface="+mn-lt"/>
              <a:ea typeface="+mn-ea"/>
              <a:cs typeface="+mn-cs"/>
            </a:endParaRPr>
          </a:p>
        </p:txBody>
      </p:sp>
      <p:sp>
        <p:nvSpPr>
          <p:cNvPr id="5" name="Freeform 5">
            <a:extLst>
              <a:ext uri="{FF2B5EF4-FFF2-40B4-BE49-F238E27FC236}">
                <a16:creationId xmlns:a16="http://schemas.microsoft.com/office/drawing/2014/main" id="{4A75C042-F984-D1CE-0DFF-2B9C6F558948}"/>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solidFill>
                <a:schemeClr val="bg2"/>
              </a:solidFill>
            </a:endParaRPr>
          </a:p>
        </p:txBody>
      </p:sp>
    </p:spTree>
    <p:extLst>
      <p:ext uri="{BB962C8B-B14F-4D97-AF65-F5344CB8AC3E}">
        <p14:creationId xmlns:p14="http://schemas.microsoft.com/office/powerpoint/2010/main" val="147197827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White Large Stat">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9AD618B-E036-D411-A404-F22CEC892F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pic>
        <p:nvPicPr>
          <p:cNvPr id="3" name="Graphic 2">
            <a:extLst>
              <a:ext uri="{FF2B5EF4-FFF2-40B4-BE49-F238E27FC236}">
                <a16:creationId xmlns:a16="http://schemas.microsoft.com/office/drawing/2014/main" id="{F365761A-C470-7569-65F6-2F6803AFA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sp>
        <p:nvSpPr>
          <p:cNvPr id="7" name="Footer Placeholder 2">
            <a:extLst>
              <a:ext uri="{FF2B5EF4-FFF2-40B4-BE49-F238E27FC236}">
                <a16:creationId xmlns:a16="http://schemas.microsoft.com/office/drawing/2014/main" id="{8147CEC9-F6EC-5395-99C4-CB21F682DFA8}"/>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a:p>
        </p:txBody>
      </p:sp>
      <p:sp>
        <p:nvSpPr>
          <p:cNvPr id="19" name="Text Placeholder 17">
            <a:extLst>
              <a:ext uri="{FF2B5EF4-FFF2-40B4-BE49-F238E27FC236}">
                <a16:creationId xmlns:a16="http://schemas.microsoft.com/office/drawing/2014/main" id="{F9F83AC9-87A6-1A49-B5BC-3DE04593EB3A}"/>
              </a:ext>
            </a:extLst>
          </p:cNvPr>
          <p:cNvSpPr>
            <a:spLocks noGrp="1"/>
          </p:cNvSpPr>
          <p:nvPr>
            <p:ph type="body" sz="quarter" idx="10" hasCustomPrompt="1"/>
          </p:nvPr>
        </p:nvSpPr>
        <p:spPr>
          <a:xfrm>
            <a:off x="457200" y="1773521"/>
            <a:ext cx="5756275" cy="2425274"/>
          </a:xfrm>
        </p:spPr>
        <p:txBody>
          <a:bodyPr/>
          <a:lstStyle>
            <a:lvl1pPr marL="0" indent="0">
              <a:buNone/>
              <a:defRPr sz="19700" spc="-600" baseline="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4" name="Text Placeholder 23">
            <a:extLst>
              <a:ext uri="{FF2B5EF4-FFF2-40B4-BE49-F238E27FC236}">
                <a16:creationId xmlns:a16="http://schemas.microsoft.com/office/drawing/2014/main" id="{9E968EFC-99C2-D790-3C10-5D12DB6A2345}"/>
              </a:ext>
            </a:extLst>
          </p:cNvPr>
          <p:cNvSpPr>
            <a:spLocks noGrp="1"/>
          </p:cNvSpPr>
          <p:nvPr>
            <p:ph type="body" sz="quarter" idx="11"/>
          </p:nvPr>
        </p:nvSpPr>
        <p:spPr>
          <a:xfrm>
            <a:off x="6577846" y="1915758"/>
            <a:ext cx="4791075" cy="1374543"/>
          </a:xfrm>
        </p:spPr>
        <p:txBody>
          <a:bodyPr wrap="square">
            <a:spAutoFit/>
          </a:bodyPr>
          <a:lstStyle>
            <a:lvl1pPr marL="0" indent="0">
              <a:defRPr sz="4000">
                <a:solidFill>
                  <a:schemeClr val="tx1"/>
                </a:solidFill>
              </a:defRPr>
            </a:lvl1pPr>
            <a:lvl2pPr>
              <a:lnSpc>
                <a:spcPct val="102000"/>
              </a:lnSpc>
              <a:defRPr lang="en-US" sz="1800" b="0" kern="1200" dirty="0" smtClean="0">
                <a:solidFill>
                  <a:schemeClr val="tx1"/>
                </a:solidFill>
                <a:latin typeface="+mn-lt"/>
                <a:ea typeface="+mn-ea"/>
                <a:cs typeface="+mn-cs"/>
              </a:defRPr>
            </a:lvl2pPr>
            <a:lvl3pPr marL="0" indent="0">
              <a:buFont typeface="Calibri" panose="020F0502020204030204" pitchFamily="34" charset="0"/>
              <a:buChar char="​"/>
              <a:defRPr>
                <a:solidFill>
                  <a:schemeClr val="tx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5141432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Navy Two Stat">
    <p:bg>
      <p:bgPr>
        <a:solidFill>
          <a:schemeClr val="tx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B590344-1CB0-7D6E-2D31-10F1284207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pic>
        <p:nvPicPr>
          <p:cNvPr id="3" name="Graphic 2">
            <a:extLst>
              <a:ext uri="{FF2B5EF4-FFF2-40B4-BE49-F238E27FC236}">
                <a16:creationId xmlns:a16="http://schemas.microsoft.com/office/drawing/2014/main" id="{F365761A-C470-7569-65F6-2F6803AFA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sp>
        <p:nvSpPr>
          <p:cNvPr id="6" name="TextBox 5">
            <a:extLst>
              <a:ext uri="{FF2B5EF4-FFF2-40B4-BE49-F238E27FC236}">
                <a16:creationId xmlns:a16="http://schemas.microsoft.com/office/drawing/2014/main" id="{DBDBADEF-B617-2615-41B1-835D0487F36F}"/>
              </a:ext>
            </a:extLst>
          </p:cNvPr>
          <p:cNvSpPr txBox="1"/>
          <p:nvPr/>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a:ln>
                <a:noFill/>
              </a:ln>
              <a:solidFill>
                <a:schemeClr val="bg2"/>
              </a:solidFill>
              <a:effectLst/>
              <a:latin typeface="+mn-lt"/>
              <a:ea typeface="+mn-ea"/>
              <a:cs typeface="+mn-cs"/>
            </a:endParaRPr>
          </a:p>
        </p:txBody>
      </p:sp>
      <p:sp>
        <p:nvSpPr>
          <p:cNvPr id="7" name="Footer Placeholder 2">
            <a:extLst>
              <a:ext uri="{FF2B5EF4-FFF2-40B4-BE49-F238E27FC236}">
                <a16:creationId xmlns:a16="http://schemas.microsoft.com/office/drawing/2014/main" id="{8147CEC9-F6EC-5395-99C4-CB21F682DFA8}"/>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a:p>
        </p:txBody>
      </p:sp>
      <p:sp>
        <p:nvSpPr>
          <p:cNvPr id="9" name="Freeform 5">
            <a:extLst>
              <a:ext uri="{FF2B5EF4-FFF2-40B4-BE49-F238E27FC236}">
                <a16:creationId xmlns:a16="http://schemas.microsoft.com/office/drawing/2014/main" id="{8A215367-3519-6394-2587-3A1B688DCA30}"/>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solidFill>
                <a:schemeClr val="bg2"/>
              </a:solidFill>
            </a:endParaRPr>
          </a:p>
        </p:txBody>
      </p:sp>
      <p:sp>
        <p:nvSpPr>
          <p:cNvPr id="2" name="Text Placeholder 17">
            <a:extLst>
              <a:ext uri="{FF2B5EF4-FFF2-40B4-BE49-F238E27FC236}">
                <a16:creationId xmlns:a16="http://schemas.microsoft.com/office/drawing/2014/main" id="{99AB62A8-3F89-F265-0021-D85C03EBFDEB}"/>
              </a:ext>
            </a:extLst>
          </p:cNvPr>
          <p:cNvSpPr>
            <a:spLocks noGrp="1"/>
          </p:cNvSpPr>
          <p:nvPr>
            <p:ph type="body" sz="quarter" idx="10" hasCustomPrompt="1"/>
          </p:nvPr>
        </p:nvSpPr>
        <p:spPr>
          <a:xfrm>
            <a:off x="1148832" y="920798"/>
            <a:ext cx="4105793" cy="2425274"/>
          </a:xfrm>
        </p:spPr>
        <p:txBody>
          <a:bodyPr/>
          <a:lstStyle>
            <a:lvl1pPr marL="0" indent="0">
              <a:buNone/>
              <a:defRPr sz="13700" spc="-600" baseline="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 name="Text Placeholder 23">
            <a:extLst>
              <a:ext uri="{FF2B5EF4-FFF2-40B4-BE49-F238E27FC236}">
                <a16:creationId xmlns:a16="http://schemas.microsoft.com/office/drawing/2014/main" id="{20FA1D9A-A503-3428-9160-22750B281A52}"/>
              </a:ext>
            </a:extLst>
          </p:cNvPr>
          <p:cNvSpPr>
            <a:spLocks noGrp="1"/>
          </p:cNvSpPr>
          <p:nvPr>
            <p:ph type="body" sz="quarter" idx="11"/>
          </p:nvPr>
        </p:nvSpPr>
        <p:spPr>
          <a:xfrm>
            <a:off x="5619750" y="1015310"/>
            <a:ext cx="4792662" cy="1138004"/>
          </a:xfrm>
        </p:spPr>
        <p:txBody>
          <a:bodyPr wrap="square">
            <a:spAutoFit/>
          </a:bodyPr>
          <a:lstStyle>
            <a:lvl1pPr marL="0" indent="0">
              <a:defRPr sz="3200">
                <a:solidFill>
                  <a:schemeClr val="bg1"/>
                </a:solidFill>
              </a:defRPr>
            </a:lvl1pPr>
            <a:lvl2pPr>
              <a:lnSpc>
                <a:spcPct val="102000"/>
              </a:lnSpc>
              <a:defRPr lang="en-US" sz="1400" b="0" kern="1200" dirty="0" smtClean="0">
                <a:solidFill>
                  <a:schemeClr val="bg1"/>
                </a:solidFill>
                <a:latin typeface="+mn-lt"/>
                <a:ea typeface="+mn-ea"/>
                <a:cs typeface="+mn-cs"/>
              </a:defRPr>
            </a:lvl2pPr>
            <a:lvl3pPr marL="0" indent="0">
              <a:buFont typeface="Calibri" panose="020F0502020204030204" pitchFamily="34" charset="0"/>
              <a:buNone/>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8" name="Text Placeholder 17">
            <a:extLst>
              <a:ext uri="{FF2B5EF4-FFF2-40B4-BE49-F238E27FC236}">
                <a16:creationId xmlns:a16="http://schemas.microsoft.com/office/drawing/2014/main" id="{5AECACCC-2B06-099B-4AD2-D595F7EF7F79}"/>
              </a:ext>
            </a:extLst>
          </p:cNvPr>
          <p:cNvSpPr>
            <a:spLocks noGrp="1"/>
          </p:cNvSpPr>
          <p:nvPr>
            <p:ph type="body" sz="quarter" idx="12" hasCustomPrompt="1"/>
          </p:nvPr>
        </p:nvSpPr>
        <p:spPr>
          <a:xfrm>
            <a:off x="1148832" y="3605507"/>
            <a:ext cx="4105793" cy="2425274"/>
          </a:xfrm>
        </p:spPr>
        <p:txBody>
          <a:bodyPr/>
          <a:lstStyle>
            <a:lvl1pPr marL="0" indent="0">
              <a:buNone/>
              <a:defRPr sz="13700" spc="-600" baseline="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0" name="Text Placeholder 23">
            <a:extLst>
              <a:ext uri="{FF2B5EF4-FFF2-40B4-BE49-F238E27FC236}">
                <a16:creationId xmlns:a16="http://schemas.microsoft.com/office/drawing/2014/main" id="{C8F6B1ED-2003-BBB0-37D3-B1E4C4A342B8}"/>
              </a:ext>
            </a:extLst>
          </p:cNvPr>
          <p:cNvSpPr>
            <a:spLocks noGrp="1"/>
          </p:cNvSpPr>
          <p:nvPr>
            <p:ph type="body" sz="quarter" idx="13"/>
          </p:nvPr>
        </p:nvSpPr>
        <p:spPr>
          <a:xfrm>
            <a:off x="5619750" y="3713399"/>
            <a:ext cx="4792662" cy="1138004"/>
          </a:xfrm>
        </p:spPr>
        <p:txBody>
          <a:bodyPr wrap="square">
            <a:spAutoFit/>
          </a:bodyPr>
          <a:lstStyle>
            <a:lvl1pPr marL="0" indent="0">
              <a:defRPr sz="3200">
                <a:solidFill>
                  <a:schemeClr val="bg1"/>
                </a:solidFill>
              </a:defRPr>
            </a:lvl1pPr>
            <a:lvl2pPr>
              <a:lnSpc>
                <a:spcPct val="102000"/>
              </a:lnSpc>
              <a:defRPr lang="en-US" sz="1400" b="0" kern="1200" dirty="0" smtClean="0">
                <a:solidFill>
                  <a:schemeClr val="bg1"/>
                </a:solidFill>
                <a:latin typeface="+mn-lt"/>
                <a:ea typeface="+mn-ea"/>
                <a:cs typeface="+mn-cs"/>
              </a:defRPr>
            </a:lvl2pPr>
            <a:lvl3pPr marL="0" indent="0">
              <a:buFont typeface="Calibri" panose="020F0502020204030204" pitchFamily="34" charset="0"/>
              <a:buNone/>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11" name="TextBox 10">
            <a:extLst>
              <a:ext uri="{FF2B5EF4-FFF2-40B4-BE49-F238E27FC236}">
                <a16:creationId xmlns:a16="http://schemas.microsoft.com/office/drawing/2014/main" id="{5E5F0055-D8EA-2D2E-38C3-DDF988B72B96}"/>
              </a:ext>
            </a:extLst>
          </p:cNvPr>
          <p:cNvSpPr txBox="1"/>
          <p:nvPr userDrawn="1"/>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a:ln>
                <a:noFill/>
              </a:ln>
              <a:solidFill>
                <a:schemeClr val="bg2"/>
              </a:solidFill>
              <a:effectLst/>
              <a:latin typeface="+mn-lt"/>
              <a:ea typeface="+mn-ea"/>
              <a:cs typeface="+mn-cs"/>
            </a:endParaRPr>
          </a:p>
        </p:txBody>
      </p:sp>
      <p:sp>
        <p:nvSpPr>
          <p:cNvPr id="12" name="Freeform 5">
            <a:extLst>
              <a:ext uri="{FF2B5EF4-FFF2-40B4-BE49-F238E27FC236}">
                <a16:creationId xmlns:a16="http://schemas.microsoft.com/office/drawing/2014/main" id="{5BBAB6EA-6AA1-83CD-B296-55E3B9D8E326}"/>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solidFill>
                <a:schemeClr val="bg2"/>
              </a:solidFill>
            </a:endParaRPr>
          </a:p>
        </p:txBody>
      </p:sp>
    </p:spTree>
    <p:extLst>
      <p:ext uri="{BB962C8B-B14F-4D97-AF65-F5344CB8AC3E}">
        <p14:creationId xmlns:p14="http://schemas.microsoft.com/office/powerpoint/2010/main" val="165276043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lue Two Stat">
    <p:bg>
      <p:bgPr>
        <a:solidFill>
          <a:schemeClr val="accent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2BFAC2A-AA7A-7D1C-865A-F99B377290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pic>
        <p:nvPicPr>
          <p:cNvPr id="3" name="Graphic 2">
            <a:extLst>
              <a:ext uri="{FF2B5EF4-FFF2-40B4-BE49-F238E27FC236}">
                <a16:creationId xmlns:a16="http://schemas.microsoft.com/office/drawing/2014/main" id="{F365761A-C470-7569-65F6-2F6803AFA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sp>
        <p:nvSpPr>
          <p:cNvPr id="6" name="TextBox 5">
            <a:extLst>
              <a:ext uri="{FF2B5EF4-FFF2-40B4-BE49-F238E27FC236}">
                <a16:creationId xmlns:a16="http://schemas.microsoft.com/office/drawing/2014/main" id="{DBDBADEF-B617-2615-41B1-835D0487F36F}"/>
              </a:ext>
            </a:extLst>
          </p:cNvPr>
          <p:cNvSpPr txBox="1"/>
          <p:nvPr/>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a:ln>
                <a:noFill/>
              </a:ln>
              <a:solidFill>
                <a:schemeClr val="bg2"/>
              </a:solidFill>
              <a:effectLst/>
              <a:latin typeface="+mn-lt"/>
              <a:ea typeface="+mn-ea"/>
              <a:cs typeface="+mn-cs"/>
            </a:endParaRPr>
          </a:p>
        </p:txBody>
      </p:sp>
      <p:sp>
        <p:nvSpPr>
          <p:cNvPr id="7" name="Footer Placeholder 2">
            <a:extLst>
              <a:ext uri="{FF2B5EF4-FFF2-40B4-BE49-F238E27FC236}">
                <a16:creationId xmlns:a16="http://schemas.microsoft.com/office/drawing/2014/main" id="{8147CEC9-F6EC-5395-99C4-CB21F682DFA8}"/>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a:p>
        </p:txBody>
      </p:sp>
      <p:sp>
        <p:nvSpPr>
          <p:cNvPr id="9" name="Freeform 5">
            <a:extLst>
              <a:ext uri="{FF2B5EF4-FFF2-40B4-BE49-F238E27FC236}">
                <a16:creationId xmlns:a16="http://schemas.microsoft.com/office/drawing/2014/main" id="{8A215367-3519-6394-2587-3A1B688DCA30}"/>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solidFill>
                <a:schemeClr val="bg2"/>
              </a:solidFill>
            </a:endParaRPr>
          </a:p>
        </p:txBody>
      </p:sp>
      <p:sp>
        <p:nvSpPr>
          <p:cNvPr id="19" name="Text Placeholder 17">
            <a:extLst>
              <a:ext uri="{FF2B5EF4-FFF2-40B4-BE49-F238E27FC236}">
                <a16:creationId xmlns:a16="http://schemas.microsoft.com/office/drawing/2014/main" id="{F9F83AC9-87A6-1A49-B5BC-3DE04593EB3A}"/>
              </a:ext>
            </a:extLst>
          </p:cNvPr>
          <p:cNvSpPr>
            <a:spLocks noGrp="1"/>
          </p:cNvSpPr>
          <p:nvPr>
            <p:ph type="body" sz="quarter" idx="10" hasCustomPrompt="1"/>
          </p:nvPr>
        </p:nvSpPr>
        <p:spPr>
          <a:xfrm>
            <a:off x="1148832" y="920798"/>
            <a:ext cx="4105793" cy="2425274"/>
          </a:xfrm>
        </p:spPr>
        <p:txBody>
          <a:bodyPr/>
          <a:lstStyle>
            <a:lvl1pPr marL="0" indent="0">
              <a:buNone/>
              <a:defRPr sz="13700" spc="-60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4" name="Text Placeholder 23">
            <a:extLst>
              <a:ext uri="{FF2B5EF4-FFF2-40B4-BE49-F238E27FC236}">
                <a16:creationId xmlns:a16="http://schemas.microsoft.com/office/drawing/2014/main" id="{9E968EFC-99C2-D790-3C10-5D12DB6A2345}"/>
              </a:ext>
            </a:extLst>
          </p:cNvPr>
          <p:cNvSpPr>
            <a:spLocks noGrp="1"/>
          </p:cNvSpPr>
          <p:nvPr>
            <p:ph type="body" sz="quarter" idx="11"/>
          </p:nvPr>
        </p:nvSpPr>
        <p:spPr>
          <a:xfrm>
            <a:off x="5619750" y="1015310"/>
            <a:ext cx="4792662" cy="1138004"/>
          </a:xfrm>
        </p:spPr>
        <p:txBody>
          <a:bodyPr wrap="square">
            <a:spAutoFit/>
          </a:bodyPr>
          <a:lstStyle>
            <a:lvl1pPr marL="0" indent="0">
              <a:defRPr sz="3200">
                <a:solidFill>
                  <a:schemeClr val="bg1"/>
                </a:solidFill>
              </a:defRPr>
            </a:lvl1pPr>
            <a:lvl2pPr>
              <a:lnSpc>
                <a:spcPct val="102000"/>
              </a:lnSpc>
              <a:defRPr lang="en-US" sz="1400" b="0" kern="1200" dirty="0" smtClean="0">
                <a:solidFill>
                  <a:schemeClr val="bg1"/>
                </a:solidFill>
                <a:latin typeface="+mn-lt"/>
                <a:ea typeface="+mn-ea"/>
                <a:cs typeface="+mn-cs"/>
              </a:defRPr>
            </a:lvl2pPr>
            <a:lvl3pPr marL="0" indent="0">
              <a:buFont typeface="Calibri" panose="020F0502020204030204" pitchFamily="34" charset="0"/>
              <a:buNone/>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4" name="Text Placeholder 17">
            <a:extLst>
              <a:ext uri="{FF2B5EF4-FFF2-40B4-BE49-F238E27FC236}">
                <a16:creationId xmlns:a16="http://schemas.microsoft.com/office/drawing/2014/main" id="{354034A1-14E4-74E0-916F-3A7D3703AEB6}"/>
              </a:ext>
            </a:extLst>
          </p:cNvPr>
          <p:cNvSpPr>
            <a:spLocks noGrp="1"/>
          </p:cNvSpPr>
          <p:nvPr>
            <p:ph type="body" sz="quarter" idx="12" hasCustomPrompt="1"/>
          </p:nvPr>
        </p:nvSpPr>
        <p:spPr>
          <a:xfrm>
            <a:off x="1148832" y="3605507"/>
            <a:ext cx="4105793" cy="2425274"/>
          </a:xfrm>
        </p:spPr>
        <p:txBody>
          <a:bodyPr/>
          <a:lstStyle>
            <a:lvl1pPr marL="0" indent="0">
              <a:buNone/>
              <a:defRPr sz="13700" spc="-60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8" name="Text Placeholder 23">
            <a:extLst>
              <a:ext uri="{FF2B5EF4-FFF2-40B4-BE49-F238E27FC236}">
                <a16:creationId xmlns:a16="http://schemas.microsoft.com/office/drawing/2014/main" id="{7A26AC6B-45B9-5B76-72E5-B2E23A600464}"/>
              </a:ext>
            </a:extLst>
          </p:cNvPr>
          <p:cNvSpPr>
            <a:spLocks noGrp="1"/>
          </p:cNvSpPr>
          <p:nvPr>
            <p:ph type="body" sz="quarter" idx="13"/>
          </p:nvPr>
        </p:nvSpPr>
        <p:spPr>
          <a:xfrm>
            <a:off x="5619750" y="3713399"/>
            <a:ext cx="4792662" cy="1138004"/>
          </a:xfrm>
        </p:spPr>
        <p:txBody>
          <a:bodyPr wrap="square">
            <a:spAutoFit/>
          </a:bodyPr>
          <a:lstStyle>
            <a:lvl1pPr marL="0" indent="0">
              <a:defRPr sz="3200">
                <a:solidFill>
                  <a:schemeClr val="bg1"/>
                </a:solidFill>
              </a:defRPr>
            </a:lvl1pPr>
            <a:lvl2pPr>
              <a:lnSpc>
                <a:spcPct val="102000"/>
              </a:lnSpc>
              <a:defRPr lang="en-US" sz="1400" b="0" kern="1200" dirty="0" smtClean="0">
                <a:solidFill>
                  <a:schemeClr val="bg1"/>
                </a:solidFill>
                <a:latin typeface="+mn-lt"/>
                <a:ea typeface="+mn-ea"/>
                <a:cs typeface="+mn-cs"/>
              </a:defRPr>
            </a:lvl2pPr>
            <a:lvl3pPr marL="0" indent="0">
              <a:buFont typeface="Calibri" panose="020F0502020204030204" pitchFamily="34" charset="0"/>
              <a:buNone/>
              <a:defRPr>
                <a:solidFill>
                  <a:schemeClr val="bg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5" name="TextBox 4">
            <a:extLst>
              <a:ext uri="{FF2B5EF4-FFF2-40B4-BE49-F238E27FC236}">
                <a16:creationId xmlns:a16="http://schemas.microsoft.com/office/drawing/2014/main" id="{B8D9F3A0-3393-FA4E-687D-0E5215BF91FF}"/>
              </a:ext>
            </a:extLst>
          </p:cNvPr>
          <p:cNvSpPr txBox="1"/>
          <p:nvPr userDrawn="1"/>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a:ln>
                <a:noFill/>
              </a:ln>
              <a:solidFill>
                <a:schemeClr val="bg2"/>
              </a:solidFill>
              <a:effectLst/>
              <a:latin typeface="+mn-lt"/>
              <a:ea typeface="+mn-ea"/>
              <a:cs typeface="+mn-cs"/>
            </a:endParaRPr>
          </a:p>
        </p:txBody>
      </p:sp>
      <p:sp>
        <p:nvSpPr>
          <p:cNvPr id="10" name="Freeform 5">
            <a:extLst>
              <a:ext uri="{FF2B5EF4-FFF2-40B4-BE49-F238E27FC236}">
                <a16:creationId xmlns:a16="http://schemas.microsoft.com/office/drawing/2014/main" id="{30DC06E6-653E-9E82-8A22-CE2E58D5FF62}"/>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solidFill>
                <a:schemeClr val="bg2"/>
              </a:solidFill>
            </a:endParaRPr>
          </a:p>
        </p:txBody>
      </p:sp>
    </p:spTree>
    <p:extLst>
      <p:ext uri="{BB962C8B-B14F-4D97-AF65-F5344CB8AC3E}">
        <p14:creationId xmlns:p14="http://schemas.microsoft.com/office/powerpoint/2010/main" val="343686870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White Stat">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FF668D2-E20C-0F5F-5969-B481AB0595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pic>
        <p:nvPicPr>
          <p:cNvPr id="3" name="Graphic 2">
            <a:extLst>
              <a:ext uri="{FF2B5EF4-FFF2-40B4-BE49-F238E27FC236}">
                <a16:creationId xmlns:a16="http://schemas.microsoft.com/office/drawing/2014/main" id="{F365761A-C470-7569-65F6-2F6803AFA5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7200"/>
            <a:ext cx="4282927" cy="5669280"/>
          </a:xfrm>
          <a:prstGeom prst="rect">
            <a:avLst/>
          </a:prstGeom>
        </p:spPr>
      </p:pic>
      <p:sp>
        <p:nvSpPr>
          <p:cNvPr id="7" name="Footer Placeholder 2">
            <a:extLst>
              <a:ext uri="{FF2B5EF4-FFF2-40B4-BE49-F238E27FC236}">
                <a16:creationId xmlns:a16="http://schemas.microsoft.com/office/drawing/2014/main" id="{8147CEC9-F6EC-5395-99C4-CB21F682DFA8}"/>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a:p>
        </p:txBody>
      </p:sp>
      <p:sp>
        <p:nvSpPr>
          <p:cNvPr id="4" name="Text Placeholder 23">
            <a:extLst>
              <a:ext uri="{FF2B5EF4-FFF2-40B4-BE49-F238E27FC236}">
                <a16:creationId xmlns:a16="http://schemas.microsoft.com/office/drawing/2014/main" id="{901D6E1F-71ED-1E57-BDCB-06F0FFE58EC1}"/>
              </a:ext>
            </a:extLst>
          </p:cNvPr>
          <p:cNvSpPr>
            <a:spLocks noGrp="1"/>
          </p:cNvSpPr>
          <p:nvPr>
            <p:ph type="body" sz="quarter" idx="11"/>
          </p:nvPr>
        </p:nvSpPr>
        <p:spPr>
          <a:xfrm>
            <a:off x="5619750" y="1015310"/>
            <a:ext cx="4792662" cy="1109599"/>
          </a:xfrm>
        </p:spPr>
        <p:txBody>
          <a:bodyPr wrap="square">
            <a:spAutoFit/>
          </a:bodyPr>
          <a:lstStyle>
            <a:lvl1pPr marL="0" indent="0">
              <a:defRPr sz="3200">
                <a:solidFill>
                  <a:schemeClr val="tx1"/>
                </a:solidFill>
              </a:defRPr>
            </a:lvl1pPr>
            <a:lvl2pPr>
              <a:lnSpc>
                <a:spcPct val="102000"/>
              </a:lnSpc>
              <a:defRPr lang="en-US" sz="1400" b="0" kern="1200" dirty="0" smtClean="0">
                <a:solidFill>
                  <a:schemeClr val="tx1"/>
                </a:solidFill>
                <a:latin typeface="+mn-lt"/>
                <a:ea typeface="+mn-ea"/>
                <a:cs typeface="+mn-cs"/>
              </a:defRPr>
            </a:lvl2pPr>
            <a:lvl3pPr marL="0" indent="0">
              <a:buFont typeface="Calibri" panose="020F0502020204030204" pitchFamily="34" charset="0"/>
              <a:buNone/>
              <a:defRPr>
                <a:solidFill>
                  <a:schemeClr val="tx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10" name="Text Placeholder 23">
            <a:extLst>
              <a:ext uri="{FF2B5EF4-FFF2-40B4-BE49-F238E27FC236}">
                <a16:creationId xmlns:a16="http://schemas.microsoft.com/office/drawing/2014/main" id="{D0E649B2-6140-9233-6EC0-75290687F81E}"/>
              </a:ext>
            </a:extLst>
          </p:cNvPr>
          <p:cNvSpPr>
            <a:spLocks noGrp="1"/>
          </p:cNvSpPr>
          <p:nvPr>
            <p:ph type="body" sz="quarter" idx="13"/>
          </p:nvPr>
        </p:nvSpPr>
        <p:spPr>
          <a:xfrm>
            <a:off x="5619750" y="3713399"/>
            <a:ext cx="4792662" cy="1109599"/>
          </a:xfrm>
        </p:spPr>
        <p:txBody>
          <a:bodyPr wrap="square">
            <a:spAutoFit/>
          </a:bodyPr>
          <a:lstStyle>
            <a:lvl1pPr marL="0" indent="0">
              <a:defRPr sz="3200">
                <a:solidFill>
                  <a:schemeClr val="tx1"/>
                </a:solidFill>
              </a:defRPr>
            </a:lvl1pPr>
            <a:lvl2pPr>
              <a:lnSpc>
                <a:spcPct val="102000"/>
              </a:lnSpc>
              <a:defRPr lang="en-US" sz="1400" b="0" kern="1200" dirty="0" smtClean="0">
                <a:solidFill>
                  <a:schemeClr val="tx1"/>
                </a:solidFill>
                <a:latin typeface="+mn-lt"/>
                <a:ea typeface="+mn-ea"/>
                <a:cs typeface="+mn-cs"/>
              </a:defRPr>
            </a:lvl2pPr>
            <a:lvl3pPr marL="0" indent="0">
              <a:buFont typeface="Calibri" panose="020F0502020204030204" pitchFamily="34" charset="0"/>
              <a:buNone/>
              <a:defRPr>
                <a:solidFill>
                  <a:schemeClr val="tx1"/>
                </a:solidFill>
              </a:defRPr>
            </a:lvl3pPr>
            <a:lvl4pPr marL="171450" indent="-171450">
              <a:defRPr>
                <a:solidFill>
                  <a:schemeClr val="bg1"/>
                </a:solidFill>
              </a:defRPr>
            </a:lvl4pPr>
            <a:lvl5pPr marL="171450" indent="-171450">
              <a:defRPr>
                <a:solidFill>
                  <a:schemeClr val="bg1"/>
                </a:solidFill>
              </a:defRPr>
            </a:lvl5pPr>
            <a:lvl6pPr marL="171450" indent="-171450">
              <a:defRPr>
                <a:solidFill>
                  <a:schemeClr val="bg1"/>
                </a:solidFill>
              </a:defRPr>
            </a:lvl6pPr>
            <a:lvl7pPr marL="171450" indent="-171450">
              <a:defRPr>
                <a:solidFill>
                  <a:schemeClr val="bg1"/>
                </a:solidFill>
              </a:defRPr>
            </a:lvl7pPr>
            <a:lvl8pPr marL="171450" indent="-171450">
              <a:defRPr>
                <a:solidFill>
                  <a:schemeClr val="bg1"/>
                </a:solidFill>
              </a:defRPr>
            </a:lvl8pPr>
            <a:lvl9pPr marL="571500" indent="-571500">
              <a:defRPr>
                <a:solidFill>
                  <a:schemeClr val="bg1"/>
                </a:solidFill>
              </a:defRPr>
            </a:lvl9pPr>
          </a:lstStyle>
          <a:p>
            <a:pPr lvl="0"/>
            <a:r>
              <a:rPr lang="en-US"/>
              <a:t>Click to edit Master text styles</a:t>
            </a:r>
          </a:p>
          <a:p>
            <a:pPr lvl="1"/>
            <a:r>
              <a:rPr lang="en-US"/>
              <a:t>Second level</a:t>
            </a:r>
          </a:p>
        </p:txBody>
      </p:sp>
      <p:sp>
        <p:nvSpPr>
          <p:cNvPr id="9" name="Text Placeholder 17">
            <a:extLst>
              <a:ext uri="{FF2B5EF4-FFF2-40B4-BE49-F238E27FC236}">
                <a16:creationId xmlns:a16="http://schemas.microsoft.com/office/drawing/2014/main" id="{3EDD48F4-39B3-F8B4-0707-C8A71390ADF9}"/>
              </a:ext>
            </a:extLst>
          </p:cNvPr>
          <p:cNvSpPr>
            <a:spLocks noGrp="1"/>
          </p:cNvSpPr>
          <p:nvPr>
            <p:ph type="body" sz="quarter" idx="10" hasCustomPrompt="1"/>
          </p:nvPr>
        </p:nvSpPr>
        <p:spPr>
          <a:xfrm>
            <a:off x="1148832" y="920798"/>
            <a:ext cx="4105793" cy="2425274"/>
          </a:xfrm>
        </p:spPr>
        <p:txBody>
          <a:bodyPr/>
          <a:lstStyle>
            <a:lvl1pPr marL="0" indent="0">
              <a:buNone/>
              <a:defRPr sz="13700" spc="-600" baseline="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7">
            <a:extLst>
              <a:ext uri="{FF2B5EF4-FFF2-40B4-BE49-F238E27FC236}">
                <a16:creationId xmlns:a16="http://schemas.microsoft.com/office/drawing/2014/main" id="{50EA4ECE-7285-8D19-437D-CF2AAD7361DB}"/>
              </a:ext>
            </a:extLst>
          </p:cNvPr>
          <p:cNvSpPr>
            <a:spLocks noGrp="1"/>
          </p:cNvSpPr>
          <p:nvPr>
            <p:ph type="body" sz="quarter" idx="12" hasCustomPrompt="1"/>
          </p:nvPr>
        </p:nvSpPr>
        <p:spPr>
          <a:xfrm>
            <a:off x="1148832" y="3605507"/>
            <a:ext cx="4105793" cy="2425274"/>
          </a:xfrm>
        </p:spPr>
        <p:txBody>
          <a:bodyPr/>
          <a:lstStyle>
            <a:lvl1pPr marL="0" indent="0">
              <a:buNone/>
              <a:defRPr sz="13700" spc="-600" baseline="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258533740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ix Sta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569CC-FF0D-B940-87F9-2250AB9266C6}"/>
              </a:ext>
            </a:extLst>
          </p:cNvPr>
          <p:cNvSpPr>
            <a:spLocks noGrp="1"/>
          </p:cNvSpPr>
          <p:nvPr>
            <p:ph type="title"/>
          </p:nvPr>
        </p:nvSpPr>
        <p:spPr>
          <a:xfrm>
            <a:off x="470061" y="1060704"/>
            <a:ext cx="3606639" cy="2216747"/>
          </a:xfrm>
        </p:spPr>
        <p:txBody>
          <a:bodyPr/>
          <a:lstStyle>
            <a:lvl1pPr algn="l" defTabSz="914400" rtl="0" eaLnBrk="1" latinLnBrk="0" hangingPunct="1">
              <a:lnSpc>
                <a:spcPct val="82000"/>
              </a:lnSpc>
              <a:spcBef>
                <a:spcPct val="0"/>
              </a:spcBef>
              <a:buNone/>
              <a:defRPr lang="en-US" sz="4000" b="0" kern="1200" cap="all" spc="-80" baseline="0" dirty="0">
                <a:solidFill>
                  <a:schemeClr val="tx1"/>
                </a:solidFill>
                <a:latin typeface="+mj-lt"/>
                <a:ea typeface="+mj-ea"/>
                <a:cs typeface="+mj-cs"/>
              </a:defRPr>
            </a:lvl1pPr>
          </a:lstStyle>
          <a:p>
            <a:r>
              <a:rPr lang="en-US"/>
              <a:t>Click to edit Master title style</a:t>
            </a:r>
          </a:p>
        </p:txBody>
      </p:sp>
      <p:sp>
        <p:nvSpPr>
          <p:cNvPr id="5" name="Content Placeholder 4">
            <a:extLst>
              <a:ext uri="{FF2B5EF4-FFF2-40B4-BE49-F238E27FC236}">
                <a16:creationId xmlns:a16="http://schemas.microsoft.com/office/drawing/2014/main" id="{31B22A31-06B1-EA47-B6DE-DC190F52FEDC}"/>
              </a:ext>
            </a:extLst>
          </p:cNvPr>
          <p:cNvSpPr>
            <a:spLocks noGrp="1"/>
          </p:cNvSpPr>
          <p:nvPr>
            <p:ph sz="quarter" idx="13" hasCustomPrompt="1"/>
          </p:nvPr>
        </p:nvSpPr>
        <p:spPr>
          <a:xfrm>
            <a:off x="5026026" y="880691"/>
            <a:ext cx="1911096" cy="2075688"/>
          </a:xfrm>
        </p:spPr>
        <p:txBody>
          <a:bodyPr/>
          <a:lstStyle>
            <a:lvl1pPr>
              <a:spcBef>
                <a:spcPts val="0"/>
              </a:spcBef>
              <a:spcAft>
                <a:spcPts val="400"/>
              </a:spcAft>
              <a:defRPr sz="5400">
                <a:solidFill>
                  <a:schemeClr val="accent2"/>
                </a:solidFill>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0" indent="1588">
              <a:lnSpc>
                <a:spcPct val="105000"/>
              </a:lnSpc>
              <a:spcBef>
                <a:spcPts val="800"/>
              </a:spcBef>
              <a:buFont typeface="Calibri" panose="020F050202020403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a:t>
            </a:r>
          </a:p>
          <a:p>
            <a:pPr lvl="1"/>
            <a:r>
              <a:rPr lang="en-US"/>
              <a:t>Supporting info</a:t>
            </a:r>
          </a:p>
          <a:p>
            <a:pPr lvl="2"/>
            <a:r>
              <a:rPr lang="en-US"/>
              <a:t>Supporting info</a:t>
            </a:r>
          </a:p>
        </p:txBody>
      </p:sp>
      <p:sp>
        <p:nvSpPr>
          <p:cNvPr id="15" name="Content Placeholder 4">
            <a:extLst>
              <a:ext uri="{FF2B5EF4-FFF2-40B4-BE49-F238E27FC236}">
                <a16:creationId xmlns:a16="http://schemas.microsoft.com/office/drawing/2014/main" id="{7D432E79-DAB3-8D4F-944D-0A5A85505AC7}"/>
              </a:ext>
            </a:extLst>
          </p:cNvPr>
          <p:cNvSpPr>
            <a:spLocks noGrp="1"/>
          </p:cNvSpPr>
          <p:nvPr>
            <p:ph sz="quarter" idx="14" hasCustomPrompt="1"/>
          </p:nvPr>
        </p:nvSpPr>
        <p:spPr>
          <a:xfrm>
            <a:off x="7424484" y="880691"/>
            <a:ext cx="1914780" cy="2075688"/>
          </a:xfrm>
        </p:spPr>
        <p:txBody>
          <a:bodyPr/>
          <a:lstStyle>
            <a:lvl1pPr>
              <a:spcBef>
                <a:spcPts val="0"/>
              </a:spcBef>
              <a:spcAft>
                <a:spcPts val="400"/>
              </a:spcAft>
              <a:defRPr sz="5400">
                <a:solidFill>
                  <a:schemeClr val="accent2"/>
                </a:solidFill>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0" indent="1588">
              <a:lnSpc>
                <a:spcPct val="105000"/>
              </a:lnSpc>
              <a:spcBef>
                <a:spcPts val="800"/>
              </a:spcBef>
              <a:buFont typeface="Calibri" panose="020F050202020403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a:t>
            </a:r>
          </a:p>
          <a:p>
            <a:pPr lvl="1"/>
            <a:r>
              <a:rPr lang="en-US"/>
              <a:t>Supporting info</a:t>
            </a:r>
          </a:p>
          <a:p>
            <a:pPr lvl="2"/>
            <a:r>
              <a:rPr lang="en-US"/>
              <a:t>Supporting info</a:t>
            </a:r>
          </a:p>
        </p:txBody>
      </p:sp>
      <p:sp>
        <p:nvSpPr>
          <p:cNvPr id="16" name="Content Placeholder 4">
            <a:extLst>
              <a:ext uri="{FF2B5EF4-FFF2-40B4-BE49-F238E27FC236}">
                <a16:creationId xmlns:a16="http://schemas.microsoft.com/office/drawing/2014/main" id="{50040452-5FC8-0545-9A8E-C6C9DE8C8FB0}"/>
              </a:ext>
            </a:extLst>
          </p:cNvPr>
          <p:cNvSpPr>
            <a:spLocks noGrp="1"/>
          </p:cNvSpPr>
          <p:nvPr>
            <p:ph sz="quarter" idx="15" hasCustomPrompt="1"/>
          </p:nvPr>
        </p:nvSpPr>
        <p:spPr>
          <a:xfrm>
            <a:off x="9826627" y="880691"/>
            <a:ext cx="1914780" cy="2075688"/>
          </a:xfrm>
        </p:spPr>
        <p:txBody>
          <a:bodyPr/>
          <a:lstStyle>
            <a:lvl1pPr>
              <a:spcBef>
                <a:spcPts val="0"/>
              </a:spcBef>
              <a:spcAft>
                <a:spcPts val="400"/>
              </a:spcAft>
              <a:defRPr sz="5400">
                <a:solidFill>
                  <a:schemeClr val="accent2"/>
                </a:solidFill>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0" indent="1588">
              <a:lnSpc>
                <a:spcPct val="105000"/>
              </a:lnSpc>
              <a:spcBef>
                <a:spcPts val="800"/>
              </a:spcBef>
              <a:buFont typeface="Calibri" panose="020F050202020403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a:t>
            </a:r>
          </a:p>
          <a:p>
            <a:pPr lvl="1"/>
            <a:r>
              <a:rPr lang="en-US"/>
              <a:t>Supporting info</a:t>
            </a:r>
          </a:p>
          <a:p>
            <a:pPr lvl="2"/>
            <a:r>
              <a:rPr lang="en-US"/>
              <a:t>Supporting info</a:t>
            </a:r>
          </a:p>
        </p:txBody>
      </p:sp>
      <p:sp>
        <p:nvSpPr>
          <p:cNvPr id="17" name="Content Placeholder 4">
            <a:extLst>
              <a:ext uri="{FF2B5EF4-FFF2-40B4-BE49-F238E27FC236}">
                <a16:creationId xmlns:a16="http://schemas.microsoft.com/office/drawing/2014/main" id="{13471936-5EAB-8A4A-9419-A5A08CF58BEE}"/>
              </a:ext>
            </a:extLst>
          </p:cNvPr>
          <p:cNvSpPr>
            <a:spLocks noGrp="1"/>
          </p:cNvSpPr>
          <p:nvPr>
            <p:ph sz="quarter" idx="16" hasCustomPrompt="1"/>
          </p:nvPr>
        </p:nvSpPr>
        <p:spPr>
          <a:xfrm>
            <a:off x="5026026" y="3901621"/>
            <a:ext cx="1914780" cy="2075688"/>
          </a:xfrm>
        </p:spPr>
        <p:txBody>
          <a:bodyPr/>
          <a:lstStyle>
            <a:lvl1pPr>
              <a:spcAft>
                <a:spcPts val="400"/>
              </a:spcAft>
              <a:defRPr sz="5400">
                <a:solidFill>
                  <a:schemeClr val="accent2"/>
                </a:solidFill>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0" indent="1588">
              <a:lnSpc>
                <a:spcPct val="105000"/>
              </a:lnSpc>
              <a:spcBef>
                <a:spcPts val="800"/>
              </a:spcBef>
              <a:buFont typeface="Calibri" panose="020F050202020403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a:t>
            </a:r>
          </a:p>
          <a:p>
            <a:pPr lvl="1"/>
            <a:r>
              <a:rPr lang="en-US"/>
              <a:t>Supporting info</a:t>
            </a:r>
          </a:p>
          <a:p>
            <a:pPr lvl="2"/>
            <a:r>
              <a:rPr lang="en-US"/>
              <a:t>Supporting info</a:t>
            </a:r>
          </a:p>
        </p:txBody>
      </p:sp>
      <p:sp>
        <p:nvSpPr>
          <p:cNvPr id="18" name="Content Placeholder 4">
            <a:extLst>
              <a:ext uri="{FF2B5EF4-FFF2-40B4-BE49-F238E27FC236}">
                <a16:creationId xmlns:a16="http://schemas.microsoft.com/office/drawing/2014/main" id="{66A27CC9-5FC7-F245-B022-057A4C445220}"/>
              </a:ext>
            </a:extLst>
          </p:cNvPr>
          <p:cNvSpPr>
            <a:spLocks noGrp="1"/>
          </p:cNvSpPr>
          <p:nvPr>
            <p:ph sz="quarter" idx="17" hasCustomPrompt="1"/>
          </p:nvPr>
        </p:nvSpPr>
        <p:spPr>
          <a:xfrm>
            <a:off x="7426198" y="3901621"/>
            <a:ext cx="1914780" cy="2075688"/>
          </a:xfrm>
        </p:spPr>
        <p:txBody>
          <a:bodyPr/>
          <a:lstStyle>
            <a:lvl1pPr>
              <a:spcAft>
                <a:spcPts val="400"/>
              </a:spcAft>
              <a:defRPr sz="5400">
                <a:solidFill>
                  <a:schemeClr val="accent2"/>
                </a:solidFill>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0" indent="1588">
              <a:lnSpc>
                <a:spcPct val="105000"/>
              </a:lnSpc>
              <a:spcBef>
                <a:spcPts val="800"/>
              </a:spcBef>
              <a:buFont typeface="Calibri" panose="020F050202020403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a:t>
            </a:r>
          </a:p>
          <a:p>
            <a:pPr lvl="1"/>
            <a:r>
              <a:rPr lang="en-US"/>
              <a:t>Supporting info</a:t>
            </a:r>
          </a:p>
          <a:p>
            <a:pPr lvl="2"/>
            <a:r>
              <a:rPr lang="en-US"/>
              <a:t>Supporting info</a:t>
            </a:r>
          </a:p>
        </p:txBody>
      </p:sp>
      <p:sp>
        <p:nvSpPr>
          <p:cNvPr id="20" name="Content Placeholder 4">
            <a:extLst>
              <a:ext uri="{FF2B5EF4-FFF2-40B4-BE49-F238E27FC236}">
                <a16:creationId xmlns:a16="http://schemas.microsoft.com/office/drawing/2014/main" id="{459EC634-3048-D346-B784-082073FA9F31}"/>
              </a:ext>
            </a:extLst>
          </p:cNvPr>
          <p:cNvSpPr>
            <a:spLocks noGrp="1"/>
          </p:cNvSpPr>
          <p:nvPr>
            <p:ph sz="quarter" idx="18" hasCustomPrompt="1"/>
          </p:nvPr>
        </p:nvSpPr>
        <p:spPr>
          <a:xfrm>
            <a:off x="9826370" y="3901621"/>
            <a:ext cx="1914780" cy="2075688"/>
          </a:xfrm>
        </p:spPr>
        <p:txBody>
          <a:bodyPr/>
          <a:lstStyle>
            <a:lvl1pPr>
              <a:defRPr sz="5400">
                <a:solidFill>
                  <a:schemeClr val="accent2"/>
                </a:solidFill>
                <a:latin typeface="+mj-lt"/>
              </a:defRPr>
            </a:lvl1pPr>
            <a:lvl2pPr marL="9525" indent="0">
              <a:lnSpc>
                <a:spcPct val="105000"/>
              </a:lnSpc>
              <a:spcBef>
                <a:spcPts val="800"/>
              </a:spcBef>
              <a:buFont typeface="PrudentialModern Med" pitchFamily="2" charset="0"/>
              <a:buChar char="​"/>
              <a:tabLst/>
              <a:defRPr sz="1200" b="0">
                <a:solidFill>
                  <a:schemeClr val="tx1"/>
                </a:solidFill>
                <a:latin typeface="+mn-lt"/>
              </a:defRPr>
            </a:lvl2pPr>
            <a:lvl3pPr marL="0" indent="1588">
              <a:lnSpc>
                <a:spcPct val="105000"/>
              </a:lnSpc>
              <a:spcBef>
                <a:spcPts val="800"/>
              </a:spcBef>
              <a:buFont typeface="Calibri" panose="020F0502020204030204" pitchFamily="34" charset="0"/>
              <a:buChar char="​"/>
              <a:tabLst/>
              <a:defRPr sz="1200" b="0">
                <a:solidFill>
                  <a:schemeClr val="tx1"/>
                </a:solidFill>
                <a:latin typeface="+mn-lt"/>
              </a:defRPr>
            </a:lvl3pPr>
            <a:lvl4pPr marL="9525" indent="0">
              <a:lnSpc>
                <a:spcPct val="105000"/>
              </a:lnSpc>
              <a:spcBef>
                <a:spcPts val="1500"/>
              </a:spcBef>
              <a:buFont typeface="PrudentialModern Med" pitchFamily="2" charset="0"/>
              <a:buChar char="​"/>
              <a:tabLst/>
              <a:defRPr sz="1200">
                <a:solidFill>
                  <a:schemeClr val="tx1"/>
                </a:solidFill>
                <a:latin typeface="+mn-lt"/>
              </a:defRPr>
            </a:lvl4pPr>
            <a:lvl5pPr marL="9525" indent="0">
              <a:lnSpc>
                <a:spcPct val="105000"/>
              </a:lnSpc>
              <a:spcBef>
                <a:spcPts val="1500"/>
              </a:spcBef>
              <a:buFont typeface="PrudentialModern Med" pitchFamily="2" charset="0"/>
              <a:buChar char="​"/>
              <a:tabLst/>
              <a:defRPr sz="1200">
                <a:solidFill>
                  <a:schemeClr val="tx1"/>
                </a:solidFill>
                <a:latin typeface="+mn-lt"/>
              </a:defRPr>
            </a:lvl5pPr>
            <a:lvl6pPr marL="9525" indent="0">
              <a:lnSpc>
                <a:spcPct val="105000"/>
              </a:lnSpc>
              <a:spcBef>
                <a:spcPts val="1500"/>
              </a:spcBef>
              <a:buFont typeface="PrudentialModern Med" pitchFamily="2" charset="0"/>
              <a:buChar char="​"/>
              <a:tabLst/>
              <a:defRPr sz="1200">
                <a:solidFill>
                  <a:schemeClr val="tx1"/>
                </a:solidFill>
                <a:latin typeface="+mn-lt"/>
              </a:defRPr>
            </a:lvl6pPr>
            <a:lvl7pPr marL="9525" indent="0">
              <a:lnSpc>
                <a:spcPct val="105000"/>
              </a:lnSpc>
              <a:spcBef>
                <a:spcPts val="1500"/>
              </a:spcBef>
              <a:buFont typeface="PrudentialModern Med" pitchFamily="2" charset="0"/>
              <a:buChar char="​"/>
              <a:tabLst/>
              <a:defRPr sz="1200" b="0" cap="none" spc="0" baseline="0">
                <a:solidFill>
                  <a:schemeClr val="tx1"/>
                </a:solidFill>
                <a:latin typeface="+mn-lt"/>
              </a:defRPr>
            </a:lvl7pPr>
            <a:lvl8pPr marL="9525" indent="0">
              <a:lnSpc>
                <a:spcPct val="105000"/>
              </a:lnSpc>
              <a:spcBef>
                <a:spcPts val="1500"/>
              </a:spcBef>
              <a:buFont typeface="PrudentialModern Med" pitchFamily="2" charset="0"/>
              <a:buChar char="​"/>
              <a:tabLst/>
              <a:defRPr sz="1200">
                <a:solidFill>
                  <a:schemeClr val="tx1"/>
                </a:solidFill>
                <a:latin typeface="+mn-lt"/>
              </a:defRPr>
            </a:lvl8pPr>
            <a:lvl9pPr marL="9525" indent="0">
              <a:lnSpc>
                <a:spcPct val="105000"/>
              </a:lnSpc>
              <a:spcBef>
                <a:spcPts val="1500"/>
              </a:spcBef>
              <a:buFont typeface="PrudentialModern Med" pitchFamily="2" charset="0"/>
              <a:buChar char="​"/>
              <a:tabLst/>
              <a:defRPr sz="1200">
                <a:solidFill>
                  <a:schemeClr val="tx1"/>
                </a:solidFill>
                <a:latin typeface="+mn-lt"/>
              </a:defRPr>
            </a:lvl9pPr>
          </a:lstStyle>
          <a:p>
            <a:pPr lvl="0"/>
            <a:r>
              <a:rPr lang="en-US"/>
              <a:t>###</a:t>
            </a:r>
          </a:p>
          <a:p>
            <a:pPr lvl="1"/>
            <a:r>
              <a:rPr lang="en-US"/>
              <a:t>Supporting info</a:t>
            </a:r>
          </a:p>
          <a:p>
            <a:pPr lvl="2"/>
            <a:r>
              <a:rPr lang="en-US"/>
              <a:t>Supporting info</a:t>
            </a:r>
          </a:p>
        </p:txBody>
      </p:sp>
      <p:sp>
        <p:nvSpPr>
          <p:cNvPr id="7" name="Subtitle 2">
            <a:extLst>
              <a:ext uri="{FF2B5EF4-FFF2-40B4-BE49-F238E27FC236}">
                <a16:creationId xmlns:a16="http://schemas.microsoft.com/office/drawing/2014/main" id="{EE1A7E7A-CA20-2AF3-6276-3CD4865AA59C}"/>
              </a:ext>
            </a:extLst>
          </p:cNvPr>
          <p:cNvSpPr>
            <a:spLocks noGrp="1"/>
          </p:cNvSpPr>
          <p:nvPr>
            <p:ph type="subTitle" idx="10"/>
          </p:nvPr>
        </p:nvSpPr>
        <p:spPr>
          <a:xfrm>
            <a:off x="463629" y="3340309"/>
            <a:ext cx="3606639" cy="1577379"/>
          </a:xfrm>
        </p:spPr>
        <p:txBody>
          <a:bodyPr lIns="0" tIns="0" rIns="0" bIns="0">
            <a:noAutofit/>
          </a:bodyPr>
          <a:lstStyle>
            <a:lvl1pPr marL="0" indent="0" algn="l">
              <a:lnSpc>
                <a:spcPct val="103000"/>
              </a:lnSpc>
              <a:spcBef>
                <a:spcPts val="1600"/>
              </a:spcBef>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Footer Placeholder 2">
            <a:extLst>
              <a:ext uri="{FF2B5EF4-FFF2-40B4-BE49-F238E27FC236}">
                <a16:creationId xmlns:a16="http://schemas.microsoft.com/office/drawing/2014/main" id="{46E8F13D-1F56-9FA9-0E24-426FAE5B552B}"/>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a:p>
        </p:txBody>
      </p:sp>
    </p:spTree>
    <p:extLst>
      <p:ext uri="{BB962C8B-B14F-4D97-AF65-F5344CB8AC3E}">
        <p14:creationId xmlns:p14="http://schemas.microsoft.com/office/powerpoint/2010/main" val="11757967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Large Quote or Statement with Ima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FA361E3-1026-09F3-BE3F-63F4B025E1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8029" y="457200"/>
            <a:ext cx="5493121" cy="5669280"/>
          </a:xfrm>
          <a:prstGeom prst="rect">
            <a:avLst/>
          </a:prstGeom>
        </p:spPr>
      </p:pic>
      <p:sp>
        <p:nvSpPr>
          <p:cNvPr id="5" name="Picture Placeholder 11">
            <a:extLst>
              <a:ext uri="{FF2B5EF4-FFF2-40B4-BE49-F238E27FC236}">
                <a16:creationId xmlns:a16="http://schemas.microsoft.com/office/drawing/2014/main" id="{BE360067-3A0E-F24C-12F0-D0AB0C326C48}"/>
              </a:ext>
            </a:extLst>
          </p:cNvPr>
          <p:cNvSpPr>
            <a:spLocks noGrp="1"/>
          </p:cNvSpPr>
          <p:nvPr>
            <p:ph type="pic" sz="quarter" idx="12" hasCustomPrompt="1"/>
          </p:nvPr>
        </p:nvSpPr>
        <p:spPr>
          <a:xfrm>
            <a:off x="6597186" y="896112"/>
            <a:ext cx="4794806" cy="4791456"/>
          </a:xfrm>
          <a:prstGeom prst="ellipse">
            <a:avLst/>
          </a:prstGeom>
          <a:solidFill>
            <a:schemeClr val="tx1">
              <a:lumMod val="10000"/>
              <a:lumOff val="90000"/>
            </a:schemeClr>
          </a:solidFill>
        </p:spPr>
        <p:txBody>
          <a:bodyPr anchor="ctr"/>
          <a:lstStyle>
            <a:lvl1pPr algn="ctr">
              <a:defRPr/>
            </a:lvl1pPr>
          </a:lstStyle>
          <a:p>
            <a:r>
              <a:rPr lang="en-US"/>
              <a:t>Please use Prudential approved images</a:t>
            </a:r>
          </a:p>
        </p:txBody>
      </p:sp>
      <p:sp>
        <p:nvSpPr>
          <p:cNvPr id="3" name="Footer Placeholder 2">
            <a:extLst>
              <a:ext uri="{FF2B5EF4-FFF2-40B4-BE49-F238E27FC236}">
                <a16:creationId xmlns:a16="http://schemas.microsoft.com/office/drawing/2014/main" id="{C4C22105-2460-6FA4-B80E-0ECD96837553}"/>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a:p>
        </p:txBody>
      </p:sp>
      <p:sp>
        <p:nvSpPr>
          <p:cNvPr id="8" name="Text Placeholder 2">
            <a:extLst>
              <a:ext uri="{FF2B5EF4-FFF2-40B4-BE49-F238E27FC236}">
                <a16:creationId xmlns:a16="http://schemas.microsoft.com/office/drawing/2014/main" id="{8E727DE6-07AA-875A-3E95-38DC82815419}"/>
              </a:ext>
            </a:extLst>
          </p:cNvPr>
          <p:cNvSpPr>
            <a:spLocks noGrp="1"/>
          </p:cNvSpPr>
          <p:nvPr>
            <p:ph type="body" sz="quarter" idx="19"/>
          </p:nvPr>
        </p:nvSpPr>
        <p:spPr>
          <a:xfrm>
            <a:off x="457201" y="754062"/>
            <a:ext cx="5526087" cy="5075238"/>
          </a:xfrm>
        </p:spPr>
        <p:txBody>
          <a:bodyPr/>
          <a:lstStyle>
            <a:lvl1pPr marL="0" indent="0">
              <a:defRPr sz="7200">
                <a:solidFill>
                  <a:schemeClr val="accent2"/>
                </a:solidFill>
              </a:defRPr>
            </a:lvl1pPr>
            <a:lvl2pPr>
              <a:defRPr sz="2400" b="0">
                <a:solidFill>
                  <a:schemeClr val="tx1"/>
                </a:solidFill>
                <a:latin typeface="+mn-lt"/>
              </a:defRPr>
            </a:lvl2pPr>
            <a:lvl3pPr>
              <a:defRPr sz="1800">
                <a:solidFill>
                  <a:schemeClr val="tx1"/>
                </a:solidFill>
              </a:defRPr>
            </a:lvl3pPr>
            <a:lvl4pPr marL="0" indent="0">
              <a:spcBef>
                <a:spcPts val="600"/>
              </a:spcBef>
              <a:buFont typeface="Calibri" panose="020F0502020204030204" pitchFamily="34" charset="0"/>
              <a:buChar char="​"/>
              <a:defRPr sz="1800">
                <a:solidFill>
                  <a:schemeClr val="tx1"/>
                </a:solidFill>
              </a:defRPr>
            </a:lvl4pPr>
            <a:lvl5pPr marL="0" indent="0">
              <a:buFont typeface="Calibri" panose="020F050202020403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3FF69C02-FB3C-8E94-54FA-D80A6A57AD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8029" y="457200"/>
            <a:ext cx="5493121" cy="5669280"/>
          </a:xfrm>
          <a:prstGeom prst="rect">
            <a:avLst/>
          </a:prstGeom>
        </p:spPr>
      </p:pic>
    </p:spTree>
    <p:extLst>
      <p:ext uri="{BB962C8B-B14F-4D97-AF65-F5344CB8AC3E}">
        <p14:creationId xmlns:p14="http://schemas.microsoft.com/office/powerpoint/2010/main" val="321212901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arge Quote or Statemen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0101F5D-E112-7CBD-8B48-3D090C82BA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57200"/>
            <a:ext cx="3678497" cy="5669280"/>
          </a:xfrm>
          <a:prstGeom prst="rect">
            <a:avLst/>
          </a:prstGeom>
        </p:spPr>
      </p:pic>
      <p:sp>
        <p:nvSpPr>
          <p:cNvPr id="3" name="Footer Placeholder 2">
            <a:extLst>
              <a:ext uri="{FF2B5EF4-FFF2-40B4-BE49-F238E27FC236}">
                <a16:creationId xmlns:a16="http://schemas.microsoft.com/office/drawing/2014/main" id="{0E2B0079-43D9-7F61-3F39-C6030F620259}"/>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a:p>
        </p:txBody>
      </p:sp>
      <p:sp>
        <p:nvSpPr>
          <p:cNvPr id="5" name="Text Placeholder 2">
            <a:extLst>
              <a:ext uri="{FF2B5EF4-FFF2-40B4-BE49-F238E27FC236}">
                <a16:creationId xmlns:a16="http://schemas.microsoft.com/office/drawing/2014/main" id="{AF43232B-D391-9946-C4E6-E1F09E8A5B91}"/>
              </a:ext>
            </a:extLst>
          </p:cNvPr>
          <p:cNvSpPr>
            <a:spLocks noGrp="1"/>
          </p:cNvSpPr>
          <p:nvPr>
            <p:ph type="body" sz="quarter" idx="19"/>
          </p:nvPr>
        </p:nvSpPr>
        <p:spPr>
          <a:xfrm>
            <a:off x="4067175" y="754062"/>
            <a:ext cx="7302500" cy="5075238"/>
          </a:xfrm>
        </p:spPr>
        <p:txBody>
          <a:bodyPr/>
          <a:lstStyle>
            <a:lvl1pPr marL="0" indent="0">
              <a:defRPr sz="7200">
                <a:solidFill>
                  <a:schemeClr val="accent2"/>
                </a:solidFill>
              </a:defRPr>
            </a:lvl1pPr>
            <a:lvl2pPr>
              <a:defRPr sz="2400" b="0">
                <a:solidFill>
                  <a:schemeClr val="tx1"/>
                </a:solidFill>
                <a:latin typeface="+mn-lt"/>
              </a:defRPr>
            </a:lvl2pPr>
            <a:lvl3pPr>
              <a:defRPr sz="1800">
                <a:solidFill>
                  <a:schemeClr val="tx1"/>
                </a:solidFill>
              </a:defRPr>
            </a:lvl3pPr>
            <a:lvl4pPr marL="0" indent="0">
              <a:spcBef>
                <a:spcPts val="600"/>
              </a:spcBef>
              <a:buFont typeface="Calibri" panose="020F0502020204030204" pitchFamily="34" charset="0"/>
              <a:buChar char="​"/>
              <a:defRPr sz="1800">
                <a:solidFill>
                  <a:schemeClr val="tx1"/>
                </a:solidFill>
              </a:defRPr>
            </a:lvl4pPr>
            <a:lvl5pPr marL="0" indent="0">
              <a:buFont typeface="Calibri" panose="020F050202020403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F1DE15A9-EBCB-7E3A-C04F-A050AAB203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57200"/>
            <a:ext cx="3678497" cy="5669280"/>
          </a:xfrm>
          <a:prstGeom prst="rect">
            <a:avLst/>
          </a:prstGeom>
        </p:spPr>
      </p:pic>
    </p:spTree>
    <p:extLst>
      <p:ext uri="{BB962C8B-B14F-4D97-AF65-F5344CB8AC3E}">
        <p14:creationId xmlns:p14="http://schemas.microsoft.com/office/powerpoint/2010/main" val="41971136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Navy Large Quote or Statement with Image">
    <p:bg>
      <p:bgPr>
        <a:solidFill>
          <a:schemeClr val="tx1"/>
        </a:solidFill>
        <a:effectLst/>
      </p:bgPr>
    </p:bg>
    <p:spTree>
      <p:nvGrpSpPr>
        <p:cNvPr id="1" name=""/>
        <p:cNvGrpSpPr/>
        <p:nvPr/>
      </p:nvGrpSpPr>
      <p:grpSpPr>
        <a:xfrm>
          <a:off x="0" y="0"/>
          <a:ext cx="0" cy="0"/>
          <a:chOff x="0" y="0"/>
          <a:chExt cx="0" cy="0"/>
        </a:xfrm>
      </p:grpSpPr>
      <p:sp>
        <p:nvSpPr>
          <p:cNvPr id="2" name="Freeform 19">
            <a:extLst>
              <a:ext uri="{FF2B5EF4-FFF2-40B4-BE49-F238E27FC236}">
                <a16:creationId xmlns:a16="http://schemas.microsoft.com/office/drawing/2014/main" id="{008C38FA-B18B-E2BC-23D3-2D8A4DD2A130}"/>
              </a:ext>
            </a:extLst>
          </p:cNvPr>
          <p:cNvSpPr/>
          <p:nvPr userDrawn="1"/>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rgbClr val="00315E"/>
          </a:solidFill>
          <a:ln w="6350" cap="flat">
            <a:noFill/>
            <a:prstDash val="solid"/>
            <a:miter/>
          </a:ln>
        </p:spPr>
        <p:txBody>
          <a:bodyPr rtlCol="0" anchor="ctr"/>
          <a:lstStyle/>
          <a:p>
            <a:endParaRPr lang="en-US"/>
          </a:p>
        </p:txBody>
      </p:sp>
      <p:sp>
        <p:nvSpPr>
          <p:cNvPr id="6" name="Freeform 19">
            <a:extLst>
              <a:ext uri="{FF2B5EF4-FFF2-40B4-BE49-F238E27FC236}">
                <a16:creationId xmlns:a16="http://schemas.microsoft.com/office/drawing/2014/main" id="{00BAD167-9875-048F-C136-8B516A7D1C03}"/>
              </a:ext>
            </a:extLst>
          </p:cNvPr>
          <p:cNvSpPr/>
          <p:nvPr/>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rgbClr val="00315E"/>
          </a:solidFill>
          <a:ln w="6350"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0F7AD3C5-B41B-3B34-7093-0279A2C1E0A8}"/>
              </a:ext>
            </a:extLst>
          </p:cNvPr>
          <p:cNvSpPr txBox="1"/>
          <p:nvPr/>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a:ln>
                <a:noFill/>
              </a:ln>
              <a:solidFill>
                <a:schemeClr val="bg2"/>
              </a:solidFill>
              <a:effectLst/>
              <a:latin typeface="+mn-lt"/>
              <a:ea typeface="+mn-ea"/>
              <a:cs typeface="+mn-cs"/>
            </a:endParaRPr>
          </a:p>
        </p:txBody>
      </p:sp>
      <p:sp>
        <p:nvSpPr>
          <p:cNvPr id="8" name="Footer Placeholder 2">
            <a:extLst>
              <a:ext uri="{FF2B5EF4-FFF2-40B4-BE49-F238E27FC236}">
                <a16:creationId xmlns:a16="http://schemas.microsoft.com/office/drawing/2014/main" id="{A8AC6729-7AE0-A7FD-4E4D-83759F2D03FD}"/>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a:p>
        </p:txBody>
      </p:sp>
      <p:sp>
        <p:nvSpPr>
          <p:cNvPr id="9" name="Freeform 5">
            <a:extLst>
              <a:ext uri="{FF2B5EF4-FFF2-40B4-BE49-F238E27FC236}">
                <a16:creationId xmlns:a16="http://schemas.microsoft.com/office/drawing/2014/main" id="{4AC67EA8-6A02-A031-00AA-38048A6966C8}"/>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solidFill>
                <a:schemeClr val="bg2"/>
              </a:solidFill>
            </a:endParaRPr>
          </a:p>
        </p:txBody>
      </p:sp>
      <p:sp>
        <p:nvSpPr>
          <p:cNvPr id="3" name="Text Placeholder 2">
            <a:extLst>
              <a:ext uri="{FF2B5EF4-FFF2-40B4-BE49-F238E27FC236}">
                <a16:creationId xmlns:a16="http://schemas.microsoft.com/office/drawing/2014/main" id="{0807F631-F51C-8389-A4F1-978DFC279B13}"/>
              </a:ext>
            </a:extLst>
          </p:cNvPr>
          <p:cNvSpPr>
            <a:spLocks noGrp="1"/>
          </p:cNvSpPr>
          <p:nvPr>
            <p:ph type="body" sz="quarter" idx="19"/>
          </p:nvPr>
        </p:nvSpPr>
        <p:spPr>
          <a:xfrm>
            <a:off x="457200" y="754062"/>
            <a:ext cx="9953623" cy="5075238"/>
          </a:xfrm>
        </p:spPr>
        <p:txBody>
          <a:bodyPr anchor="ctr"/>
          <a:lstStyle>
            <a:lvl1pPr marL="0" indent="0">
              <a:defRPr sz="7200">
                <a:solidFill>
                  <a:schemeClr val="bg1"/>
                </a:solidFill>
              </a:defRPr>
            </a:lvl1pPr>
            <a:lvl2pPr>
              <a:defRPr sz="2400" b="0">
                <a:solidFill>
                  <a:schemeClr val="accent2"/>
                </a:solidFill>
                <a:latin typeface="+mn-lt"/>
              </a:defRPr>
            </a:lvl2pPr>
            <a:lvl3pPr>
              <a:defRPr sz="1800">
                <a:solidFill>
                  <a:schemeClr val="accent2"/>
                </a:solidFill>
              </a:defRPr>
            </a:lvl3pPr>
            <a:lvl4pPr marL="0" indent="0">
              <a:spcBef>
                <a:spcPts val="600"/>
              </a:spcBef>
              <a:buFont typeface="Calibri" panose="020F0502020204030204" pitchFamily="34" charset="0"/>
              <a:buChar char="​"/>
              <a:defRPr sz="1800">
                <a:solidFill>
                  <a:schemeClr val="accent2"/>
                </a:solidFill>
              </a:defRPr>
            </a:lvl4pPr>
            <a:lvl5pPr marL="0" indent="0">
              <a:buFont typeface="Calibri" panose="020F050202020403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0CAE6C-CCA7-E4EE-63E3-2399B64E0C76}"/>
              </a:ext>
            </a:extLst>
          </p:cNvPr>
          <p:cNvSpPr txBox="1"/>
          <p:nvPr userDrawn="1"/>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a:ln>
                <a:noFill/>
              </a:ln>
              <a:solidFill>
                <a:schemeClr val="bg2"/>
              </a:solidFill>
              <a:effectLst/>
              <a:latin typeface="+mn-lt"/>
              <a:ea typeface="+mn-ea"/>
              <a:cs typeface="+mn-cs"/>
            </a:endParaRPr>
          </a:p>
        </p:txBody>
      </p:sp>
      <p:sp>
        <p:nvSpPr>
          <p:cNvPr id="5" name="Freeform 5">
            <a:extLst>
              <a:ext uri="{FF2B5EF4-FFF2-40B4-BE49-F238E27FC236}">
                <a16:creationId xmlns:a16="http://schemas.microsoft.com/office/drawing/2014/main" id="{9DA79301-2CA7-6998-5970-D69858460724}"/>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solidFill>
                <a:schemeClr val="bg2"/>
              </a:solidFill>
            </a:endParaRPr>
          </a:p>
        </p:txBody>
      </p:sp>
    </p:spTree>
    <p:extLst>
      <p:ext uri="{BB962C8B-B14F-4D97-AF65-F5344CB8AC3E}">
        <p14:creationId xmlns:p14="http://schemas.microsoft.com/office/powerpoint/2010/main" val="25373806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67985CE-789C-AD2A-428A-B490693E3C11}"/>
              </a:ext>
            </a:extLst>
          </p:cNvPr>
          <p:cNvSpPr/>
          <p:nvPr/>
        </p:nvSpPr>
        <p:spPr bwMode="auto">
          <a:xfrm>
            <a:off x="0" y="0"/>
            <a:ext cx="4089293" cy="6858000"/>
          </a:xfrm>
          <a:prstGeom prst="rect">
            <a:avLst/>
          </a:prstGeom>
          <a:solidFill>
            <a:schemeClr val="tx1"/>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i="0" u="none" strike="noStrike" cap="none" normalizeH="0" baseline="0">
              <a:ln>
                <a:noFill/>
              </a:ln>
              <a:effectLst/>
            </a:endParaRPr>
          </a:p>
        </p:txBody>
      </p:sp>
      <p:sp>
        <p:nvSpPr>
          <p:cNvPr id="19" name="Freeform 5">
            <a:extLst>
              <a:ext uri="{FF2B5EF4-FFF2-40B4-BE49-F238E27FC236}">
                <a16:creationId xmlns:a16="http://schemas.microsoft.com/office/drawing/2014/main" id="{A2522900-E7B8-1A19-A3D2-7AC3A733F3D0}"/>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B751C22E-584D-8C9D-00B3-E7EE7E7A66A3}"/>
              </a:ext>
            </a:extLst>
          </p:cNvPr>
          <p:cNvSpPr>
            <a:spLocks noGrp="1"/>
          </p:cNvSpPr>
          <p:nvPr>
            <p:ph type="title" hasCustomPrompt="1"/>
          </p:nvPr>
        </p:nvSpPr>
        <p:spPr>
          <a:xfrm>
            <a:off x="470061" y="747247"/>
            <a:ext cx="3231989" cy="1520670"/>
          </a:xfrm>
        </p:spPr>
        <p:txBody>
          <a:bodyPr anchor="t"/>
          <a:lstStyle>
            <a:lvl1pPr>
              <a:lnSpc>
                <a:spcPct val="82000"/>
              </a:lnSpc>
              <a:defRPr sz="5400" spc="-80" baseline="0">
                <a:solidFill>
                  <a:schemeClr val="bg1"/>
                </a:solidFill>
              </a:defRPr>
            </a:lvl1pPr>
          </a:lstStyle>
          <a:p>
            <a:r>
              <a:rPr lang="en-US"/>
              <a:t>Table of contents</a:t>
            </a:r>
          </a:p>
        </p:txBody>
      </p:sp>
      <p:pic>
        <p:nvPicPr>
          <p:cNvPr id="6" name="Graphic 5">
            <a:extLst>
              <a:ext uri="{FF2B5EF4-FFF2-40B4-BE49-F238E27FC236}">
                <a16:creationId xmlns:a16="http://schemas.microsoft.com/office/drawing/2014/main" id="{F90D8A24-FEE3-C7C1-12D1-340F76AC7D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061" y="3141663"/>
            <a:ext cx="3226852" cy="2980944"/>
          </a:xfrm>
          <a:prstGeom prst="rect">
            <a:avLst/>
          </a:prstGeom>
        </p:spPr>
      </p:pic>
      <p:pic>
        <p:nvPicPr>
          <p:cNvPr id="7" name="Graphic 6">
            <a:extLst>
              <a:ext uri="{FF2B5EF4-FFF2-40B4-BE49-F238E27FC236}">
                <a16:creationId xmlns:a16="http://schemas.microsoft.com/office/drawing/2014/main" id="{11186C07-B4E7-7D71-45B6-5E13EE6D687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0309"/>
          <a:stretch/>
        </p:blipFill>
        <p:spPr>
          <a:xfrm>
            <a:off x="470061" y="2239844"/>
            <a:ext cx="3226852" cy="885055"/>
          </a:xfrm>
          <a:prstGeom prst="rect">
            <a:avLst/>
          </a:prstGeom>
        </p:spPr>
      </p:pic>
      <p:sp>
        <p:nvSpPr>
          <p:cNvPr id="2" name="Footer Placeholder 2">
            <a:extLst>
              <a:ext uri="{FF2B5EF4-FFF2-40B4-BE49-F238E27FC236}">
                <a16:creationId xmlns:a16="http://schemas.microsoft.com/office/drawing/2014/main" id="{772B60F7-D35A-8302-D982-5170BF675969}"/>
              </a:ext>
            </a:extLst>
          </p:cNvPr>
          <p:cNvSpPr>
            <a:spLocks noGrp="1"/>
          </p:cNvSpPr>
          <p:nvPr>
            <p:ph type="ftr" sz="quarter" idx="3"/>
          </p:nvPr>
        </p:nvSpPr>
        <p:spPr>
          <a:xfrm>
            <a:off x="4662742" y="6566446"/>
            <a:ext cx="5748083" cy="102336"/>
          </a:xfrm>
          <a:prstGeom prst="rect">
            <a:avLst/>
          </a:prstGeom>
        </p:spPr>
        <p:txBody>
          <a:bodyPr vert="horz" wrap="square" lIns="0" tIns="0" rIns="0" bIns="0" rtlCol="0" anchor="b">
            <a:spAutoFit/>
          </a:bodyPr>
          <a:lstStyle>
            <a:lvl1pPr>
              <a:defRPr lang="en-US" sz="700" baseline="0">
                <a:solidFill>
                  <a:schemeClr val="tx2"/>
                </a:solidFill>
              </a:defRPr>
            </a:lvl1pPr>
          </a:lstStyle>
          <a:p>
            <a:pPr defTabSz="685800">
              <a:lnSpc>
                <a:spcPct val="95000"/>
              </a:lnSpc>
              <a:spcBef>
                <a:spcPts val="1200"/>
              </a:spcBef>
              <a:buClr>
                <a:srgbClr val="3253DC"/>
              </a:buClr>
              <a:buFont typeface="Arial" panose="020B0604020202020204" pitchFamily="34" charset="0"/>
              <a:buNone/>
            </a:pPr>
            <a:endParaRPr lang="en-US"/>
          </a:p>
        </p:txBody>
      </p:sp>
      <p:sp>
        <p:nvSpPr>
          <p:cNvPr id="9" name="Freeform 5">
            <a:extLst>
              <a:ext uri="{FF2B5EF4-FFF2-40B4-BE49-F238E27FC236}">
                <a16:creationId xmlns:a16="http://schemas.microsoft.com/office/drawing/2014/main" id="{17760F00-C5C4-E3FF-49D0-5F001D3E1513}"/>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p>
        </p:txBody>
      </p:sp>
      <p:pic>
        <p:nvPicPr>
          <p:cNvPr id="10" name="Graphic 9">
            <a:extLst>
              <a:ext uri="{FF2B5EF4-FFF2-40B4-BE49-F238E27FC236}">
                <a16:creationId xmlns:a16="http://schemas.microsoft.com/office/drawing/2014/main" id="{B48DB443-E5EC-3855-B631-1DD1A18A8EE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061" y="3141663"/>
            <a:ext cx="3226852" cy="2980944"/>
          </a:xfrm>
          <a:prstGeom prst="rect">
            <a:avLst/>
          </a:prstGeom>
        </p:spPr>
      </p:pic>
      <p:pic>
        <p:nvPicPr>
          <p:cNvPr id="11" name="Graphic 10">
            <a:extLst>
              <a:ext uri="{FF2B5EF4-FFF2-40B4-BE49-F238E27FC236}">
                <a16:creationId xmlns:a16="http://schemas.microsoft.com/office/drawing/2014/main" id="{E3C76294-EE1E-BADD-06B8-E198807D44B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0309"/>
          <a:stretch/>
        </p:blipFill>
        <p:spPr>
          <a:xfrm>
            <a:off x="470061" y="2239844"/>
            <a:ext cx="3226852" cy="885055"/>
          </a:xfrm>
          <a:prstGeom prst="rect">
            <a:avLst/>
          </a:prstGeom>
        </p:spPr>
      </p:pic>
      <p:sp>
        <p:nvSpPr>
          <p:cNvPr id="8" name="Text Placeholder 3">
            <a:extLst>
              <a:ext uri="{FF2B5EF4-FFF2-40B4-BE49-F238E27FC236}">
                <a16:creationId xmlns:a16="http://schemas.microsoft.com/office/drawing/2014/main" id="{5CEFCE71-7C8B-5964-634A-E5B61FE66B00}"/>
              </a:ext>
            </a:extLst>
          </p:cNvPr>
          <p:cNvSpPr>
            <a:spLocks noGrp="1"/>
          </p:cNvSpPr>
          <p:nvPr>
            <p:ph type="body" sz="quarter" idx="12" hasCustomPrompt="1"/>
          </p:nvPr>
        </p:nvSpPr>
        <p:spPr>
          <a:xfrm>
            <a:off x="4662742" y="704863"/>
            <a:ext cx="7078408" cy="5372100"/>
          </a:xfrm>
        </p:spPr>
        <p:txBody>
          <a:bodyPr numCol="1" spcCol="365760"/>
          <a:lstStyle>
            <a:lvl1pPr marL="411480" indent="-411480">
              <a:lnSpc>
                <a:spcPct val="86000"/>
              </a:lnSpc>
              <a:spcBef>
                <a:spcPts val="0"/>
              </a:spcBef>
              <a:spcAft>
                <a:spcPts val="1800"/>
              </a:spcAft>
              <a:buClr>
                <a:schemeClr val="accent2"/>
              </a:buClr>
              <a:buSzPct val="100000"/>
              <a:buFont typeface="+mj-lt"/>
              <a:buAutoNum type="arabicPeriod"/>
              <a:defRPr lang="en-US" sz="1800" b="0" kern="1200" cap="none" baseline="0" dirty="0">
                <a:solidFill>
                  <a:schemeClr val="accent1"/>
                </a:solidFill>
                <a:latin typeface="+mj-lt"/>
                <a:ea typeface="+mn-ea"/>
                <a:cs typeface="+mn-cs"/>
              </a:defRPr>
            </a:lvl1pPr>
            <a:lvl2pPr marL="285750" indent="-285750">
              <a:defRPr/>
            </a:lvl2pPr>
            <a:lvl3pPr marL="285750" indent="-285750">
              <a:defRPr/>
            </a:lvl3pPr>
            <a:lvl4pPr marL="285750" indent="-285750">
              <a:defRPr/>
            </a:lvl4pPr>
            <a:lvl5pPr marL="285750" indent="-285750">
              <a:defRPr/>
            </a:lvl5pPr>
          </a:lstStyle>
          <a:p>
            <a:pPr lvl="0"/>
            <a:r>
              <a:rPr lang="en-US"/>
              <a:t>CLICK TO EDIT MASTER TEXT STYLES</a:t>
            </a:r>
          </a:p>
        </p:txBody>
      </p:sp>
    </p:spTree>
    <p:extLst>
      <p:ext uri="{BB962C8B-B14F-4D97-AF65-F5344CB8AC3E}">
        <p14:creationId xmlns:p14="http://schemas.microsoft.com/office/powerpoint/2010/main" val="429457605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lue Large Quote or Statement with Image">
    <p:bg>
      <p:bgPr>
        <a:solidFill>
          <a:schemeClr val="accent2"/>
        </a:solidFill>
        <a:effectLst/>
      </p:bgPr>
    </p:bg>
    <p:spTree>
      <p:nvGrpSpPr>
        <p:cNvPr id="1" name=""/>
        <p:cNvGrpSpPr/>
        <p:nvPr/>
      </p:nvGrpSpPr>
      <p:grpSpPr>
        <a:xfrm>
          <a:off x="0" y="0"/>
          <a:ext cx="0" cy="0"/>
          <a:chOff x="0" y="0"/>
          <a:chExt cx="0" cy="0"/>
        </a:xfrm>
      </p:grpSpPr>
      <p:sp>
        <p:nvSpPr>
          <p:cNvPr id="2" name="Freeform 19">
            <a:extLst>
              <a:ext uri="{FF2B5EF4-FFF2-40B4-BE49-F238E27FC236}">
                <a16:creationId xmlns:a16="http://schemas.microsoft.com/office/drawing/2014/main" id="{B3AC160C-BDB1-C0DC-C9B6-746DDEEBC7DA}"/>
              </a:ext>
            </a:extLst>
          </p:cNvPr>
          <p:cNvSpPr/>
          <p:nvPr/>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chemeClr val="tx1">
              <a:alpha val="22000"/>
            </a:schemeClr>
          </a:solidFill>
          <a:ln w="6350"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40DF1438-F657-A0AC-EA36-AFF6AD092B4C}"/>
              </a:ext>
            </a:extLst>
          </p:cNvPr>
          <p:cNvSpPr txBox="1"/>
          <p:nvPr/>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a:ln>
                <a:noFill/>
              </a:ln>
              <a:solidFill>
                <a:schemeClr val="bg2"/>
              </a:solidFill>
              <a:effectLst/>
              <a:latin typeface="+mn-lt"/>
              <a:ea typeface="+mn-ea"/>
              <a:cs typeface="+mn-cs"/>
            </a:endParaRPr>
          </a:p>
        </p:txBody>
      </p:sp>
      <p:sp>
        <p:nvSpPr>
          <p:cNvPr id="7" name="Footer Placeholder 2">
            <a:extLst>
              <a:ext uri="{FF2B5EF4-FFF2-40B4-BE49-F238E27FC236}">
                <a16:creationId xmlns:a16="http://schemas.microsoft.com/office/drawing/2014/main" id="{D38B5E32-5AED-3696-3A23-4FAFA74D78BE}"/>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defRPr lang="en-US" sz="700" baseline="0">
                <a:solidFill>
                  <a:schemeClr val="bg2"/>
                </a:solidFill>
              </a:defRPr>
            </a:lvl1pPr>
          </a:lstStyle>
          <a:p>
            <a:pPr defTabSz="685800">
              <a:lnSpc>
                <a:spcPct val="95000"/>
              </a:lnSpc>
              <a:spcBef>
                <a:spcPts val="1200"/>
              </a:spcBef>
              <a:buClr>
                <a:srgbClr val="3253DC"/>
              </a:buClr>
              <a:buFont typeface="Arial" panose="020B0604020202020204" pitchFamily="34" charset="0"/>
              <a:buNone/>
            </a:pPr>
            <a:endParaRPr lang="en-US"/>
          </a:p>
        </p:txBody>
      </p:sp>
      <p:sp>
        <p:nvSpPr>
          <p:cNvPr id="8" name="Freeform 5">
            <a:extLst>
              <a:ext uri="{FF2B5EF4-FFF2-40B4-BE49-F238E27FC236}">
                <a16:creationId xmlns:a16="http://schemas.microsoft.com/office/drawing/2014/main" id="{2F19A5C5-5BC6-4510-055F-A7CB4C7F269F}"/>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solidFill>
                <a:schemeClr val="bg2"/>
              </a:solidFill>
            </a:endParaRPr>
          </a:p>
        </p:txBody>
      </p:sp>
      <p:sp>
        <p:nvSpPr>
          <p:cNvPr id="6" name="Text Placeholder 2">
            <a:extLst>
              <a:ext uri="{FF2B5EF4-FFF2-40B4-BE49-F238E27FC236}">
                <a16:creationId xmlns:a16="http://schemas.microsoft.com/office/drawing/2014/main" id="{893805B3-EF0C-444E-8B4B-688BC4753000}"/>
              </a:ext>
            </a:extLst>
          </p:cNvPr>
          <p:cNvSpPr>
            <a:spLocks noGrp="1"/>
          </p:cNvSpPr>
          <p:nvPr>
            <p:ph type="body" sz="quarter" idx="19"/>
          </p:nvPr>
        </p:nvSpPr>
        <p:spPr>
          <a:xfrm>
            <a:off x="457200" y="754062"/>
            <a:ext cx="9953623" cy="5075238"/>
          </a:xfrm>
        </p:spPr>
        <p:txBody>
          <a:bodyPr anchor="ctr"/>
          <a:lstStyle>
            <a:lvl1pPr marL="0" indent="0">
              <a:defRPr sz="7200">
                <a:solidFill>
                  <a:schemeClr val="bg1"/>
                </a:solidFill>
              </a:defRPr>
            </a:lvl1pPr>
            <a:lvl2pPr>
              <a:defRPr sz="2400" b="0">
                <a:solidFill>
                  <a:schemeClr val="tx1"/>
                </a:solidFill>
                <a:latin typeface="+mn-lt"/>
              </a:defRPr>
            </a:lvl2pPr>
            <a:lvl3pPr>
              <a:defRPr sz="1800">
                <a:solidFill>
                  <a:schemeClr val="tx1"/>
                </a:solidFill>
              </a:defRPr>
            </a:lvl3pPr>
            <a:lvl4pPr marL="0" indent="0">
              <a:spcBef>
                <a:spcPts val="600"/>
              </a:spcBef>
              <a:buFont typeface="Calibri" panose="020F0502020204030204" pitchFamily="34" charset="0"/>
              <a:buChar char="​"/>
              <a:defRPr sz="1800">
                <a:solidFill>
                  <a:schemeClr val="tx1"/>
                </a:solidFill>
              </a:defRPr>
            </a:lvl4pPr>
            <a:lvl5pPr marL="0" indent="0">
              <a:buFont typeface="Calibri" panose="020F050202020403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19">
            <a:extLst>
              <a:ext uri="{FF2B5EF4-FFF2-40B4-BE49-F238E27FC236}">
                <a16:creationId xmlns:a16="http://schemas.microsoft.com/office/drawing/2014/main" id="{9FD8FCC6-622C-5D6E-7A1A-5C3C6F1DF790}"/>
              </a:ext>
            </a:extLst>
          </p:cNvPr>
          <p:cNvSpPr/>
          <p:nvPr userDrawn="1"/>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chemeClr val="tx1">
              <a:alpha val="22000"/>
            </a:schemeClr>
          </a:solidFill>
          <a:ln w="6350"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859F9316-6EC5-0DDD-B36E-8A39771BF882}"/>
              </a:ext>
            </a:extLst>
          </p:cNvPr>
          <p:cNvSpPr txBox="1"/>
          <p:nvPr userDrawn="1"/>
        </p:nvSpPr>
        <p:spPr>
          <a:xfrm>
            <a:off x="11368921" y="6562247"/>
            <a:ext cx="371168" cy="107722"/>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bg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a:ln>
                <a:noFill/>
              </a:ln>
              <a:solidFill>
                <a:schemeClr val="bg2"/>
              </a:solidFill>
              <a:effectLst/>
              <a:latin typeface="+mn-lt"/>
              <a:ea typeface="+mn-ea"/>
              <a:cs typeface="+mn-cs"/>
            </a:endParaRPr>
          </a:p>
        </p:txBody>
      </p:sp>
      <p:sp>
        <p:nvSpPr>
          <p:cNvPr id="9" name="Freeform 5">
            <a:extLst>
              <a:ext uri="{FF2B5EF4-FFF2-40B4-BE49-F238E27FC236}">
                <a16:creationId xmlns:a16="http://schemas.microsoft.com/office/drawing/2014/main" id="{030D27A6-4617-C88C-2A7B-BCE1964BF35B}"/>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bg1"/>
          </a:solidFill>
          <a:ln w="4048" cap="flat">
            <a:noFill/>
            <a:prstDash val="solid"/>
            <a:miter/>
          </a:ln>
        </p:spPr>
        <p:txBody>
          <a:bodyPr rtlCol="0" anchor="ctr"/>
          <a:lstStyle/>
          <a:p>
            <a:endParaRPr lang="en-US">
              <a:solidFill>
                <a:schemeClr val="bg2"/>
              </a:solidFill>
            </a:endParaRPr>
          </a:p>
        </p:txBody>
      </p:sp>
    </p:spTree>
    <p:extLst>
      <p:ext uri="{BB962C8B-B14F-4D97-AF65-F5344CB8AC3E}">
        <p14:creationId xmlns:p14="http://schemas.microsoft.com/office/powerpoint/2010/main" val="125055920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
    <p:bg>
      <p:bgPr>
        <a:solidFill>
          <a:schemeClr val="tx1"/>
        </a:solidFill>
        <a:effectLst/>
      </p:bgPr>
    </p:bg>
    <p:spTree>
      <p:nvGrpSpPr>
        <p:cNvPr id="1" name=""/>
        <p:cNvGrpSpPr/>
        <p:nvPr/>
      </p:nvGrpSpPr>
      <p:grpSpPr>
        <a:xfrm>
          <a:off x="0" y="0"/>
          <a:ext cx="0" cy="0"/>
          <a:chOff x="0" y="0"/>
          <a:chExt cx="0" cy="0"/>
        </a:xfrm>
      </p:grpSpPr>
      <p:sp>
        <p:nvSpPr>
          <p:cNvPr id="7" name="Freeform 19">
            <a:extLst>
              <a:ext uri="{FF2B5EF4-FFF2-40B4-BE49-F238E27FC236}">
                <a16:creationId xmlns:a16="http://schemas.microsoft.com/office/drawing/2014/main" id="{B83A9B76-1C16-F4DF-59DA-204CFED1AF90}"/>
              </a:ext>
            </a:extLst>
          </p:cNvPr>
          <p:cNvSpPr/>
          <p:nvPr userDrawn="1"/>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rgbClr val="00315E"/>
          </a:solidFill>
          <a:ln w="6350" cap="flat">
            <a:noFill/>
            <a:prstDash val="solid"/>
            <a:miter/>
          </a:ln>
        </p:spPr>
        <p:txBody>
          <a:bodyPr rtlCol="0" anchor="ctr"/>
          <a:lstStyle/>
          <a:p>
            <a:endParaRPr lang="en-US"/>
          </a:p>
        </p:txBody>
      </p:sp>
      <p:sp>
        <p:nvSpPr>
          <p:cNvPr id="2" name="Freeform 19">
            <a:extLst>
              <a:ext uri="{FF2B5EF4-FFF2-40B4-BE49-F238E27FC236}">
                <a16:creationId xmlns:a16="http://schemas.microsoft.com/office/drawing/2014/main" id="{B01A089F-F8E9-1218-DCEB-8E11D7C5006D}"/>
              </a:ext>
            </a:extLst>
          </p:cNvPr>
          <p:cNvSpPr/>
          <p:nvPr/>
        </p:nvSpPr>
        <p:spPr>
          <a:xfrm>
            <a:off x="5652191" y="853440"/>
            <a:ext cx="6539810" cy="6004560"/>
          </a:xfrm>
          <a:custGeom>
            <a:avLst/>
            <a:gdLst>
              <a:gd name="connsiteX0" fmla="*/ 6883399 w 6883399"/>
              <a:gd name="connsiteY0" fmla="*/ 5399688 h 6320028"/>
              <a:gd name="connsiteX1" fmla="*/ 6883399 w 6883399"/>
              <a:gd name="connsiteY1" fmla="*/ 6320028 h 6320028"/>
              <a:gd name="connsiteX2" fmla="*/ 6298990 w 6883399"/>
              <a:gd name="connsiteY2" fmla="*/ 6320028 h 6320028"/>
              <a:gd name="connsiteX3" fmla="*/ 5663945 w 6883399"/>
              <a:gd name="connsiteY3" fmla="*/ 5041075 h 6320028"/>
              <a:gd name="connsiteX4" fmla="*/ 5767705 w 6883399"/>
              <a:gd name="connsiteY4" fmla="*/ 5237099 h 6320028"/>
              <a:gd name="connsiteX5" fmla="*/ 5191482 w 6883399"/>
              <a:gd name="connsiteY5" fmla="*/ 6320028 h 6320028"/>
              <a:gd name="connsiteX6" fmla="*/ 4638295 w 6883399"/>
              <a:gd name="connsiteY6" fmla="*/ 6320028 h 6320028"/>
              <a:gd name="connsiteX7" fmla="*/ 6713791 w 6883399"/>
              <a:gd name="connsiteY7" fmla="*/ 3864293 h 6320028"/>
              <a:gd name="connsiteX8" fmla="*/ 6883399 w 6883399"/>
              <a:gd name="connsiteY8" fmla="*/ 3934361 h 6320028"/>
              <a:gd name="connsiteX9" fmla="*/ 6883399 w 6883399"/>
              <a:gd name="connsiteY9" fmla="*/ 4929256 h 6320028"/>
              <a:gd name="connsiteX10" fmla="*/ 6875080 w 6883399"/>
              <a:gd name="connsiteY10" fmla="*/ 4948746 h 6320028"/>
              <a:gd name="connsiteX11" fmla="*/ 6540499 w 6883399"/>
              <a:gd name="connsiteY11" fmla="*/ 5237099 h 6320028"/>
              <a:gd name="connsiteX12" fmla="*/ 5872247 w 6883399"/>
              <a:gd name="connsiteY12" fmla="*/ 6320028 h 6320028"/>
              <a:gd name="connsiteX13" fmla="*/ 5433843 w 6883399"/>
              <a:gd name="connsiteY13" fmla="*/ 6320028 h 6320028"/>
              <a:gd name="connsiteX14" fmla="*/ 5871463 w 6883399"/>
              <a:gd name="connsiteY14" fmla="*/ 5548440 h 6320028"/>
              <a:gd name="connsiteX15" fmla="*/ 6217538 w 6883399"/>
              <a:gd name="connsiteY15" fmla="*/ 5260023 h 6320028"/>
              <a:gd name="connsiteX16" fmla="*/ 5906134 w 6883399"/>
              <a:gd name="connsiteY16" fmla="*/ 3541268 h 6320028"/>
              <a:gd name="connsiteX17" fmla="*/ 6586664 w 6883399"/>
              <a:gd name="connsiteY17" fmla="*/ 3818001 h 6320028"/>
              <a:gd name="connsiteX18" fmla="*/ 6102286 w 6883399"/>
              <a:gd name="connsiteY18" fmla="*/ 4729353 h 6320028"/>
              <a:gd name="connsiteX19" fmla="*/ 5836855 w 6883399"/>
              <a:gd name="connsiteY19" fmla="*/ 4775581 h 6320028"/>
              <a:gd name="connsiteX20" fmla="*/ 5906134 w 6883399"/>
              <a:gd name="connsiteY20" fmla="*/ 4244975 h 6320028"/>
              <a:gd name="connsiteX21" fmla="*/ 5836855 w 6883399"/>
              <a:gd name="connsiteY21" fmla="*/ 4141280 h 6320028"/>
              <a:gd name="connsiteX22" fmla="*/ 4014405 w 6883399"/>
              <a:gd name="connsiteY22" fmla="*/ 0 h 6320028"/>
              <a:gd name="connsiteX23" fmla="*/ 6686247 w 6883399"/>
              <a:gd name="connsiteY23" fmla="*/ 1042527 h 6320028"/>
              <a:gd name="connsiteX24" fmla="*/ 6883399 w 6883399"/>
              <a:gd name="connsiteY24" fmla="*/ 1240652 h 6320028"/>
              <a:gd name="connsiteX25" fmla="*/ 6883399 w 6883399"/>
              <a:gd name="connsiteY25" fmla="*/ 1621955 h 6320028"/>
              <a:gd name="connsiteX26" fmla="*/ 6864449 w 6883399"/>
              <a:gd name="connsiteY26" fmla="*/ 1596907 h 6320028"/>
              <a:gd name="connsiteX27" fmla="*/ 4014405 w 6883399"/>
              <a:gd name="connsiteY27" fmla="*/ 253810 h 6320028"/>
              <a:gd name="connsiteX28" fmla="*/ 276796 w 6883399"/>
              <a:gd name="connsiteY28" fmla="*/ 3841369 h 6320028"/>
              <a:gd name="connsiteX29" fmla="*/ 784415 w 6883399"/>
              <a:gd name="connsiteY29" fmla="*/ 5802249 h 6320028"/>
              <a:gd name="connsiteX30" fmla="*/ 1787968 w 6883399"/>
              <a:gd name="connsiteY30" fmla="*/ 3114612 h 6320028"/>
              <a:gd name="connsiteX31" fmla="*/ 2099436 w 6883399"/>
              <a:gd name="connsiteY31" fmla="*/ 2976181 h 6320028"/>
              <a:gd name="connsiteX32" fmla="*/ 2549270 w 6883399"/>
              <a:gd name="connsiteY32" fmla="*/ 1834134 h 6320028"/>
              <a:gd name="connsiteX33" fmla="*/ 2837814 w 6883399"/>
              <a:gd name="connsiteY33" fmla="*/ 1684147 h 6320028"/>
              <a:gd name="connsiteX34" fmla="*/ 3195319 w 6883399"/>
              <a:gd name="connsiteY34" fmla="*/ 922846 h 6320028"/>
              <a:gd name="connsiteX35" fmla="*/ 3979735 w 6883399"/>
              <a:gd name="connsiteY35" fmla="*/ 1049719 h 6320028"/>
              <a:gd name="connsiteX36" fmla="*/ 5571426 w 6883399"/>
              <a:gd name="connsiteY36" fmla="*/ 1937893 h 6320028"/>
              <a:gd name="connsiteX37" fmla="*/ 6883399 w 6883399"/>
              <a:gd name="connsiteY37" fmla="*/ 2301821 h 6320028"/>
              <a:gd name="connsiteX38" fmla="*/ 6883399 w 6883399"/>
              <a:gd name="connsiteY38" fmla="*/ 2561400 h 6320028"/>
              <a:gd name="connsiteX39" fmla="*/ 5733097 w 6883399"/>
              <a:gd name="connsiteY39" fmla="*/ 2249424 h 6320028"/>
              <a:gd name="connsiteX40" fmla="*/ 3968241 w 6883399"/>
              <a:gd name="connsiteY40" fmla="*/ 1222756 h 6320028"/>
              <a:gd name="connsiteX41" fmla="*/ 3322192 w 6883399"/>
              <a:gd name="connsiteY41" fmla="*/ 1107440 h 6320028"/>
              <a:gd name="connsiteX42" fmla="*/ 3322192 w 6883399"/>
              <a:gd name="connsiteY42" fmla="*/ 1580325 h 6320028"/>
              <a:gd name="connsiteX43" fmla="*/ 3818254 w 6883399"/>
              <a:gd name="connsiteY43" fmla="*/ 2041716 h 6320028"/>
              <a:gd name="connsiteX44" fmla="*/ 3126041 w 6883399"/>
              <a:gd name="connsiteY44" fmla="*/ 1984058 h 6320028"/>
              <a:gd name="connsiteX45" fmla="*/ 3725925 w 6883399"/>
              <a:gd name="connsiteY45" fmla="*/ 2630043 h 6320028"/>
              <a:gd name="connsiteX46" fmla="*/ 6355968 w 6883399"/>
              <a:gd name="connsiteY46" fmla="*/ 3068447 h 6320028"/>
              <a:gd name="connsiteX47" fmla="*/ 6817423 w 6883399"/>
              <a:gd name="connsiteY47" fmla="*/ 3368421 h 6320028"/>
              <a:gd name="connsiteX48" fmla="*/ 5617654 w 6883399"/>
              <a:gd name="connsiteY48" fmla="*/ 3426079 h 6320028"/>
              <a:gd name="connsiteX49" fmla="*/ 5121718 w 6883399"/>
              <a:gd name="connsiteY49" fmla="*/ 5237099 h 6320028"/>
              <a:gd name="connsiteX50" fmla="*/ 3497198 w 6883399"/>
              <a:gd name="connsiteY50" fmla="*/ 6320028 h 6320028"/>
              <a:gd name="connsiteX51" fmla="*/ 2434663 w 6883399"/>
              <a:gd name="connsiteY51" fmla="*/ 6320028 h 6320028"/>
              <a:gd name="connsiteX52" fmla="*/ 2791523 w 6883399"/>
              <a:gd name="connsiteY52" fmla="*/ 5617655 h 6320028"/>
              <a:gd name="connsiteX53" fmla="*/ 2733928 w 6883399"/>
              <a:gd name="connsiteY53" fmla="*/ 5594668 h 6320028"/>
              <a:gd name="connsiteX54" fmla="*/ 1778086 w 6883399"/>
              <a:gd name="connsiteY54" fmla="*/ 6320028 h 6320028"/>
              <a:gd name="connsiteX55" fmla="*/ 1546624 w 6883399"/>
              <a:gd name="connsiteY55" fmla="*/ 6320028 h 6320028"/>
              <a:gd name="connsiteX56" fmla="*/ 2526346 w 6883399"/>
              <a:gd name="connsiteY56" fmla="*/ 4948746 h 6320028"/>
              <a:gd name="connsiteX57" fmla="*/ 2606992 w 6883399"/>
              <a:gd name="connsiteY57" fmla="*/ 4025837 h 6320028"/>
              <a:gd name="connsiteX58" fmla="*/ 2457068 w 6883399"/>
              <a:gd name="connsiteY58" fmla="*/ 3818128 h 6320028"/>
              <a:gd name="connsiteX59" fmla="*/ 2064765 w 6883399"/>
              <a:gd name="connsiteY59" fmla="*/ 5340922 h 6320028"/>
              <a:gd name="connsiteX60" fmla="*/ 1246919 w 6883399"/>
              <a:gd name="connsiteY60" fmla="*/ 6320028 h 6320028"/>
              <a:gd name="connsiteX61" fmla="*/ 1039237 w 6883399"/>
              <a:gd name="connsiteY61" fmla="*/ 6320028 h 6320028"/>
              <a:gd name="connsiteX62" fmla="*/ 1522666 w 6883399"/>
              <a:gd name="connsiteY62" fmla="*/ 5640769 h 6320028"/>
              <a:gd name="connsiteX63" fmla="*/ 2203322 w 6883399"/>
              <a:gd name="connsiteY63" fmla="*/ 3552952 h 6320028"/>
              <a:gd name="connsiteX64" fmla="*/ 2030284 w 6883399"/>
              <a:gd name="connsiteY64" fmla="*/ 3633661 h 6320028"/>
              <a:gd name="connsiteX65" fmla="*/ 1730247 w 6883399"/>
              <a:gd name="connsiteY65" fmla="*/ 4464241 h 6320028"/>
              <a:gd name="connsiteX66" fmla="*/ 1522666 w 6883399"/>
              <a:gd name="connsiteY66" fmla="*/ 4579493 h 6320028"/>
              <a:gd name="connsiteX67" fmla="*/ 834543 w 6883399"/>
              <a:gd name="connsiteY67" fmla="*/ 6218189 h 6320028"/>
              <a:gd name="connsiteX68" fmla="*/ 790048 w 6883399"/>
              <a:gd name="connsiteY68" fmla="*/ 6320028 h 6320028"/>
              <a:gd name="connsiteX69" fmla="*/ 775774 w 6883399"/>
              <a:gd name="connsiteY69" fmla="*/ 6320028 h 6320028"/>
              <a:gd name="connsiteX70" fmla="*/ 644767 w 6883399"/>
              <a:gd name="connsiteY70" fmla="*/ 6124593 h 6320028"/>
              <a:gd name="connsiteX71" fmla="*/ 0 w 6883399"/>
              <a:gd name="connsiteY71" fmla="*/ 3841369 h 6320028"/>
              <a:gd name="connsiteX72" fmla="*/ 4014405 w 6883399"/>
              <a:gd name="connsiteY72" fmla="*/ 0 h 632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83399" h="6320028">
                <a:moveTo>
                  <a:pt x="6883399" y="5399688"/>
                </a:moveTo>
                <a:lnTo>
                  <a:pt x="6883399" y="6320028"/>
                </a:lnTo>
                <a:lnTo>
                  <a:pt x="6298990" y="6320028"/>
                </a:lnTo>
                <a:close/>
                <a:moveTo>
                  <a:pt x="5663945" y="5041075"/>
                </a:moveTo>
                <a:lnTo>
                  <a:pt x="5767705" y="5237099"/>
                </a:lnTo>
                <a:lnTo>
                  <a:pt x="5191482" y="6320028"/>
                </a:lnTo>
                <a:lnTo>
                  <a:pt x="4638295" y="6320028"/>
                </a:lnTo>
                <a:close/>
                <a:moveTo>
                  <a:pt x="6713791" y="3864293"/>
                </a:moveTo>
                <a:lnTo>
                  <a:pt x="6883399" y="3934361"/>
                </a:lnTo>
                <a:lnTo>
                  <a:pt x="6883399" y="4929256"/>
                </a:lnTo>
                <a:lnTo>
                  <a:pt x="6875080" y="4948746"/>
                </a:lnTo>
                <a:lnTo>
                  <a:pt x="6540499" y="5237099"/>
                </a:lnTo>
                <a:lnTo>
                  <a:pt x="5872247" y="6320028"/>
                </a:lnTo>
                <a:lnTo>
                  <a:pt x="5433843" y="6320028"/>
                </a:lnTo>
                <a:lnTo>
                  <a:pt x="5871463" y="5548440"/>
                </a:lnTo>
                <a:lnTo>
                  <a:pt x="6217538" y="5260023"/>
                </a:lnTo>
                <a:close/>
                <a:moveTo>
                  <a:pt x="5906134" y="3541268"/>
                </a:moveTo>
                <a:lnTo>
                  <a:pt x="6586664" y="3818001"/>
                </a:lnTo>
                <a:lnTo>
                  <a:pt x="6102286" y="4729353"/>
                </a:lnTo>
                <a:lnTo>
                  <a:pt x="5836855" y="4775581"/>
                </a:lnTo>
                <a:lnTo>
                  <a:pt x="5906134" y="4244975"/>
                </a:lnTo>
                <a:lnTo>
                  <a:pt x="5836855" y="4141280"/>
                </a:lnTo>
                <a:close/>
                <a:moveTo>
                  <a:pt x="4014405" y="0"/>
                </a:moveTo>
                <a:cubicBezTo>
                  <a:pt x="5173725" y="0"/>
                  <a:pt x="6061931" y="461423"/>
                  <a:pt x="6686247" y="1042527"/>
                </a:cubicBezTo>
                <a:lnTo>
                  <a:pt x="6883399" y="1240652"/>
                </a:lnTo>
                <a:lnTo>
                  <a:pt x="6883399" y="1621955"/>
                </a:lnTo>
                <a:lnTo>
                  <a:pt x="6864449" y="1596907"/>
                </a:lnTo>
                <a:cubicBezTo>
                  <a:pt x="6229135" y="818309"/>
                  <a:pt x="5199602" y="253810"/>
                  <a:pt x="4014405" y="253810"/>
                </a:cubicBezTo>
                <a:cubicBezTo>
                  <a:pt x="1753425" y="253810"/>
                  <a:pt x="276796" y="2110994"/>
                  <a:pt x="276796" y="3841369"/>
                </a:cubicBezTo>
                <a:cubicBezTo>
                  <a:pt x="276796" y="4833303"/>
                  <a:pt x="519113" y="5329365"/>
                  <a:pt x="784415" y="5802249"/>
                </a:cubicBezTo>
                <a:cubicBezTo>
                  <a:pt x="1118933" y="4902518"/>
                  <a:pt x="1787968" y="3114612"/>
                  <a:pt x="1787968" y="3114612"/>
                </a:cubicBezTo>
                <a:cubicBezTo>
                  <a:pt x="1787968" y="3114612"/>
                  <a:pt x="2099436" y="2953004"/>
                  <a:pt x="2099436" y="2976181"/>
                </a:cubicBezTo>
                <a:lnTo>
                  <a:pt x="2549270" y="1834134"/>
                </a:lnTo>
                <a:lnTo>
                  <a:pt x="2837814" y="1684147"/>
                </a:lnTo>
                <a:lnTo>
                  <a:pt x="3195319" y="922846"/>
                </a:lnTo>
                <a:lnTo>
                  <a:pt x="3979735" y="1049719"/>
                </a:lnTo>
                <a:lnTo>
                  <a:pt x="5571426" y="1937893"/>
                </a:lnTo>
                <a:lnTo>
                  <a:pt x="6883399" y="2301821"/>
                </a:lnTo>
                <a:lnTo>
                  <a:pt x="6883399" y="2561400"/>
                </a:lnTo>
                <a:lnTo>
                  <a:pt x="5733097" y="2249424"/>
                </a:lnTo>
                <a:lnTo>
                  <a:pt x="3968241" y="1222756"/>
                </a:lnTo>
                <a:lnTo>
                  <a:pt x="3322192" y="1107440"/>
                </a:lnTo>
                <a:lnTo>
                  <a:pt x="3322192" y="1580325"/>
                </a:lnTo>
                <a:lnTo>
                  <a:pt x="3818254" y="2041716"/>
                </a:lnTo>
                <a:lnTo>
                  <a:pt x="3126041" y="1984058"/>
                </a:lnTo>
                <a:cubicBezTo>
                  <a:pt x="3126041" y="1984058"/>
                  <a:pt x="3149218" y="2018729"/>
                  <a:pt x="3725925" y="2630043"/>
                </a:cubicBezTo>
                <a:lnTo>
                  <a:pt x="6355968" y="3068447"/>
                </a:lnTo>
                <a:lnTo>
                  <a:pt x="6817423" y="3368421"/>
                </a:lnTo>
                <a:lnTo>
                  <a:pt x="5617654" y="3426079"/>
                </a:lnTo>
                <a:lnTo>
                  <a:pt x="5121718" y="5237099"/>
                </a:lnTo>
                <a:lnTo>
                  <a:pt x="3497198" y="6320028"/>
                </a:lnTo>
                <a:lnTo>
                  <a:pt x="2434663" y="6320028"/>
                </a:lnTo>
                <a:lnTo>
                  <a:pt x="2791523" y="5617655"/>
                </a:lnTo>
                <a:lnTo>
                  <a:pt x="2733928" y="5594668"/>
                </a:lnTo>
                <a:lnTo>
                  <a:pt x="1778086" y="6320028"/>
                </a:lnTo>
                <a:lnTo>
                  <a:pt x="1546624" y="6320028"/>
                </a:lnTo>
                <a:lnTo>
                  <a:pt x="2526346" y="4948746"/>
                </a:lnTo>
                <a:cubicBezTo>
                  <a:pt x="2572511" y="4556443"/>
                  <a:pt x="2549270" y="4729353"/>
                  <a:pt x="2606992" y="4025837"/>
                </a:cubicBezTo>
                <a:lnTo>
                  <a:pt x="2457068" y="3818128"/>
                </a:lnTo>
                <a:lnTo>
                  <a:pt x="2064765" y="5340922"/>
                </a:lnTo>
                <a:lnTo>
                  <a:pt x="1246919" y="6320028"/>
                </a:lnTo>
                <a:lnTo>
                  <a:pt x="1039237" y="6320028"/>
                </a:lnTo>
                <a:lnTo>
                  <a:pt x="1522666" y="5640769"/>
                </a:lnTo>
                <a:lnTo>
                  <a:pt x="2203322" y="3552952"/>
                </a:lnTo>
                <a:lnTo>
                  <a:pt x="2030284" y="3633661"/>
                </a:lnTo>
                <a:lnTo>
                  <a:pt x="1730247" y="4464241"/>
                </a:lnTo>
                <a:lnTo>
                  <a:pt x="1522666" y="4579493"/>
                </a:lnTo>
                <a:cubicBezTo>
                  <a:pt x="1522666" y="4579493"/>
                  <a:pt x="1096944" y="5613719"/>
                  <a:pt x="834543" y="6218189"/>
                </a:cubicBezTo>
                <a:lnTo>
                  <a:pt x="790048" y="6320028"/>
                </a:lnTo>
                <a:lnTo>
                  <a:pt x="775774" y="6320028"/>
                </a:lnTo>
                <a:lnTo>
                  <a:pt x="644767" y="6124593"/>
                </a:lnTo>
                <a:cubicBezTo>
                  <a:pt x="318053" y="5615161"/>
                  <a:pt x="0" y="4931339"/>
                  <a:pt x="0" y="3841369"/>
                </a:cubicBezTo>
                <a:cubicBezTo>
                  <a:pt x="0" y="1972564"/>
                  <a:pt x="1603501" y="0"/>
                  <a:pt x="4014405" y="0"/>
                </a:cubicBezTo>
                <a:close/>
              </a:path>
            </a:pathLst>
          </a:custGeom>
          <a:solidFill>
            <a:srgbClr val="00315E"/>
          </a:solidFill>
          <a:ln w="6350" cap="flat">
            <a:noFill/>
            <a:prstDash val="solid"/>
            <a:miter/>
          </a:ln>
        </p:spPr>
        <p:txBody>
          <a:bodyPr rtlCol="0" anchor="ctr"/>
          <a:lstStyle/>
          <a:p>
            <a:endParaRPr lang="en-US"/>
          </a:p>
        </p:txBody>
      </p:sp>
      <p:grpSp>
        <p:nvGrpSpPr>
          <p:cNvPr id="4" name="Graphic 1164">
            <a:extLst>
              <a:ext uri="{FF2B5EF4-FFF2-40B4-BE49-F238E27FC236}">
                <a16:creationId xmlns:a16="http://schemas.microsoft.com/office/drawing/2014/main" id="{0B00E121-C6CE-65D1-E2F1-8185273DE9F1}"/>
              </a:ext>
            </a:extLst>
          </p:cNvPr>
          <p:cNvGrpSpPr/>
          <p:nvPr/>
        </p:nvGrpSpPr>
        <p:grpSpPr>
          <a:xfrm>
            <a:off x="1785938" y="457200"/>
            <a:ext cx="1919234" cy="440944"/>
            <a:chOff x="5082170" y="602010"/>
            <a:chExt cx="2868072" cy="658939"/>
          </a:xfrm>
          <a:solidFill>
            <a:srgbClr val="FFFFFF"/>
          </a:solidFill>
        </p:grpSpPr>
        <p:sp>
          <p:nvSpPr>
            <p:cNvPr id="5" name="Freeform 5">
              <a:extLst>
                <a:ext uri="{FF2B5EF4-FFF2-40B4-BE49-F238E27FC236}">
                  <a16:creationId xmlns:a16="http://schemas.microsoft.com/office/drawing/2014/main" id="{9008C2B3-844E-58B0-2B8F-C6F03DA0024E}"/>
                </a:ext>
              </a:extLst>
            </p:cNvPr>
            <p:cNvSpPr/>
            <p:nvPr/>
          </p:nvSpPr>
          <p:spPr>
            <a:xfrm>
              <a:off x="5082170" y="602010"/>
              <a:ext cx="659796" cy="658939"/>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a:p>
          </p:txBody>
        </p:sp>
        <p:sp>
          <p:nvSpPr>
            <p:cNvPr id="6" name="Freeform 7">
              <a:extLst>
                <a:ext uri="{FF2B5EF4-FFF2-40B4-BE49-F238E27FC236}">
                  <a16:creationId xmlns:a16="http://schemas.microsoft.com/office/drawing/2014/main" id="{9A81B2B8-A233-89C2-59C1-6AB3463D0062}"/>
                </a:ext>
              </a:extLst>
            </p:cNvPr>
            <p:cNvSpPr/>
            <p:nvPr/>
          </p:nvSpPr>
          <p:spPr>
            <a:xfrm>
              <a:off x="5917417" y="807559"/>
              <a:ext cx="2032825" cy="342900"/>
            </a:xfrm>
            <a:custGeom>
              <a:avLst/>
              <a:gdLst>
                <a:gd name="connsiteX0" fmla="*/ 1916144 w 2032825"/>
                <a:gd name="connsiteY0" fmla="*/ 336137 h 342900"/>
                <a:gd name="connsiteX1" fmla="*/ 1916144 w 2032825"/>
                <a:gd name="connsiteY1" fmla="*/ 321755 h 342900"/>
                <a:gd name="connsiteX2" fmla="*/ 1919002 w 2032825"/>
                <a:gd name="connsiteY2" fmla="*/ 321755 h 342900"/>
                <a:gd name="connsiteX3" fmla="*/ 1936337 w 2032825"/>
                <a:gd name="connsiteY3" fmla="*/ 316992 h 342900"/>
                <a:gd name="connsiteX4" fmla="*/ 1942528 w 2032825"/>
                <a:gd name="connsiteY4" fmla="*/ 292989 h 342900"/>
                <a:gd name="connsiteX5" fmla="*/ 1942528 w 2032825"/>
                <a:gd name="connsiteY5" fmla="*/ 56674 h 342900"/>
                <a:gd name="connsiteX6" fmla="*/ 1935290 w 2032825"/>
                <a:gd name="connsiteY6" fmla="*/ 27908 h 342900"/>
                <a:gd name="connsiteX7" fmla="*/ 1917573 w 2032825"/>
                <a:gd name="connsiteY7" fmla="*/ 21622 h 342900"/>
                <a:gd name="connsiteX8" fmla="*/ 1908905 w 2032825"/>
                <a:gd name="connsiteY8" fmla="*/ 21622 h 342900"/>
                <a:gd name="connsiteX9" fmla="*/ 1908905 w 2032825"/>
                <a:gd name="connsiteY9" fmla="*/ 7239 h 342900"/>
                <a:gd name="connsiteX10" fmla="*/ 2001107 w 2032825"/>
                <a:gd name="connsiteY10" fmla="*/ 0 h 342900"/>
                <a:gd name="connsiteX11" fmla="*/ 2001107 w 2032825"/>
                <a:gd name="connsiteY11" fmla="*/ 292989 h 342900"/>
                <a:gd name="connsiteX12" fmla="*/ 2007394 w 2032825"/>
                <a:gd name="connsiteY12" fmla="*/ 316992 h 342900"/>
                <a:gd name="connsiteX13" fmla="*/ 2029016 w 2032825"/>
                <a:gd name="connsiteY13" fmla="*/ 321755 h 342900"/>
                <a:gd name="connsiteX14" fmla="*/ 2032826 w 2032825"/>
                <a:gd name="connsiteY14" fmla="*/ 321755 h 342900"/>
                <a:gd name="connsiteX15" fmla="*/ 2032826 w 2032825"/>
                <a:gd name="connsiteY15" fmla="*/ 336137 h 342900"/>
                <a:gd name="connsiteX16" fmla="*/ 1916144 w 2032825"/>
                <a:gd name="connsiteY16" fmla="*/ 336137 h 342900"/>
                <a:gd name="connsiteX17" fmla="*/ 1624679 w 2032825"/>
                <a:gd name="connsiteY17" fmla="*/ 75914 h 342900"/>
                <a:gd name="connsiteX18" fmla="*/ 1588199 w 2032825"/>
                <a:gd name="connsiteY18" fmla="*/ 39433 h 342900"/>
                <a:gd name="connsiteX19" fmla="*/ 1624679 w 2032825"/>
                <a:gd name="connsiteY19" fmla="*/ 3429 h 342900"/>
                <a:gd name="connsiteX20" fmla="*/ 1661160 w 2032825"/>
                <a:gd name="connsiteY20" fmla="*/ 39433 h 342900"/>
                <a:gd name="connsiteX21" fmla="*/ 1624679 w 2032825"/>
                <a:gd name="connsiteY21" fmla="*/ 75914 h 342900"/>
                <a:gd name="connsiteX22" fmla="*/ 1827848 w 2032825"/>
                <a:gd name="connsiteY22" fmla="*/ 336137 h 342900"/>
                <a:gd name="connsiteX23" fmla="*/ 1826895 w 2032825"/>
                <a:gd name="connsiteY23" fmla="*/ 299657 h 342900"/>
                <a:gd name="connsiteX24" fmla="*/ 1762030 w 2032825"/>
                <a:gd name="connsiteY24" fmla="*/ 342900 h 342900"/>
                <a:gd name="connsiteX25" fmla="*/ 1695736 w 2032825"/>
                <a:gd name="connsiteY25" fmla="*/ 284798 h 342900"/>
                <a:gd name="connsiteX26" fmla="*/ 1822514 w 2032825"/>
                <a:gd name="connsiteY26" fmla="*/ 199358 h 342900"/>
                <a:gd name="connsiteX27" fmla="*/ 1822514 w 2032825"/>
                <a:gd name="connsiteY27" fmla="*/ 161449 h 342900"/>
                <a:gd name="connsiteX28" fmla="*/ 1777365 w 2032825"/>
                <a:gd name="connsiteY28" fmla="*/ 120110 h 342900"/>
                <a:gd name="connsiteX29" fmla="*/ 1731740 w 2032825"/>
                <a:gd name="connsiteY29" fmla="*/ 142208 h 342900"/>
                <a:gd name="connsiteX30" fmla="*/ 1731740 w 2032825"/>
                <a:gd name="connsiteY30" fmla="*/ 143161 h 342900"/>
                <a:gd name="connsiteX31" fmla="*/ 1745647 w 2032825"/>
                <a:gd name="connsiteY31" fmla="*/ 137350 h 342900"/>
                <a:gd name="connsiteX32" fmla="*/ 1774031 w 2032825"/>
                <a:gd name="connsiteY32" fmla="*/ 163735 h 342900"/>
                <a:gd name="connsiteX33" fmla="*/ 1741837 w 2032825"/>
                <a:gd name="connsiteY33" fmla="*/ 191071 h 342900"/>
                <a:gd name="connsiteX34" fmla="*/ 1708214 w 2032825"/>
                <a:gd name="connsiteY34" fmla="*/ 157448 h 342900"/>
                <a:gd name="connsiteX35" fmla="*/ 1792796 w 2032825"/>
                <a:gd name="connsiteY35" fmla="*/ 104108 h 342900"/>
                <a:gd name="connsiteX36" fmla="*/ 1881188 w 2032825"/>
                <a:gd name="connsiteY36" fmla="*/ 181927 h 342900"/>
                <a:gd name="connsiteX37" fmla="*/ 1881188 w 2032825"/>
                <a:gd name="connsiteY37" fmla="*/ 292418 h 342900"/>
                <a:gd name="connsiteX38" fmla="*/ 1887474 w 2032825"/>
                <a:gd name="connsiteY38" fmla="*/ 316897 h 342900"/>
                <a:gd name="connsiteX39" fmla="*/ 1903762 w 2032825"/>
                <a:gd name="connsiteY39" fmla="*/ 321659 h 342900"/>
                <a:gd name="connsiteX40" fmla="*/ 1908524 w 2032825"/>
                <a:gd name="connsiteY40" fmla="*/ 321659 h 342900"/>
                <a:gd name="connsiteX41" fmla="*/ 1908524 w 2032825"/>
                <a:gd name="connsiteY41" fmla="*/ 336042 h 342900"/>
                <a:gd name="connsiteX42" fmla="*/ 1827848 w 2032825"/>
                <a:gd name="connsiteY42" fmla="*/ 336137 h 342900"/>
                <a:gd name="connsiteX43" fmla="*/ 1566577 w 2032825"/>
                <a:gd name="connsiteY43" fmla="*/ 336137 h 342900"/>
                <a:gd name="connsiteX44" fmla="*/ 1566577 w 2032825"/>
                <a:gd name="connsiteY44" fmla="*/ 321755 h 342900"/>
                <a:gd name="connsiteX45" fmla="*/ 1573816 w 2032825"/>
                <a:gd name="connsiteY45" fmla="*/ 321755 h 342900"/>
                <a:gd name="connsiteX46" fmla="*/ 1592485 w 2032825"/>
                <a:gd name="connsiteY46" fmla="*/ 315087 h 342900"/>
                <a:gd name="connsiteX47" fmla="*/ 1596771 w 2032825"/>
                <a:gd name="connsiteY47" fmla="*/ 280988 h 342900"/>
                <a:gd name="connsiteX48" fmla="*/ 1596771 w 2032825"/>
                <a:gd name="connsiteY48" fmla="*/ 160401 h 342900"/>
                <a:gd name="connsiteX49" fmla="*/ 1589532 w 2032825"/>
                <a:gd name="connsiteY49" fmla="*/ 130683 h 342900"/>
                <a:gd name="connsiteX50" fmla="*/ 1566958 w 2032825"/>
                <a:gd name="connsiteY50" fmla="*/ 125921 h 342900"/>
                <a:gd name="connsiteX51" fmla="*/ 1562195 w 2032825"/>
                <a:gd name="connsiteY51" fmla="*/ 125921 h 342900"/>
                <a:gd name="connsiteX52" fmla="*/ 1562195 w 2032825"/>
                <a:gd name="connsiteY52" fmla="*/ 111062 h 342900"/>
                <a:gd name="connsiteX53" fmla="*/ 1655826 w 2032825"/>
                <a:gd name="connsiteY53" fmla="*/ 111062 h 342900"/>
                <a:gd name="connsiteX54" fmla="*/ 1655826 w 2032825"/>
                <a:gd name="connsiteY54" fmla="*/ 281083 h 342900"/>
                <a:gd name="connsiteX55" fmla="*/ 1660112 w 2032825"/>
                <a:gd name="connsiteY55" fmla="*/ 315182 h 342900"/>
                <a:gd name="connsiteX56" fmla="*/ 1678400 w 2032825"/>
                <a:gd name="connsiteY56" fmla="*/ 321850 h 342900"/>
                <a:gd name="connsiteX57" fmla="*/ 1687544 w 2032825"/>
                <a:gd name="connsiteY57" fmla="*/ 321850 h 342900"/>
                <a:gd name="connsiteX58" fmla="*/ 1687544 w 2032825"/>
                <a:gd name="connsiteY58" fmla="*/ 336233 h 342900"/>
                <a:gd name="connsiteX59" fmla="*/ 1566577 w 2032825"/>
                <a:gd name="connsiteY59" fmla="*/ 336233 h 342900"/>
                <a:gd name="connsiteX60" fmla="*/ 1554099 w 2032825"/>
                <a:gd name="connsiteY60" fmla="*/ 314516 h 342900"/>
                <a:gd name="connsiteX61" fmla="*/ 1498854 w 2032825"/>
                <a:gd name="connsiteY61" fmla="*/ 342900 h 342900"/>
                <a:gd name="connsiteX62" fmla="*/ 1442180 w 2032825"/>
                <a:gd name="connsiteY62" fmla="*/ 280035 h 342900"/>
                <a:gd name="connsiteX63" fmla="*/ 1442180 w 2032825"/>
                <a:gd name="connsiteY63" fmla="*/ 125921 h 342900"/>
                <a:gd name="connsiteX64" fmla="*/ 1401794 w 2032825"/>
                <a:gd name="connsiteY64" fmla="*/ 125921 h 342900"/>
                <a:gd name="connsiteX65" fmla="*/ 1401794 w 2032825"/>
                <a:gd name="connsiteY65" fmla="*/ 111062 h 342900"/>
                <a:gd name="connsiteX66" fmla="*/ 1405604 w 2032825"/>
                <a:gd name="connsiteY66" fmla="*/ 111062 h 342900"/>
                <a:gd name="connsiteX67" fmla="*/ 1485805 w 2032825"/>
                <a:gd name="connsiteY67" fmla="*/ 7334 h 342900"/>
                <a:gd name="connsiteX68" fmla="*/ 1500664 w 2032825"/>
                <a:gd name="connsiteY68" fmla="*/ 7334 h 342900"/>
                <a:gd name="connsiteX69" fmla="*/ 1500664 w 2032825"/>
                <a:gd name="connsiteY69" fmla="*/ 111062 h 342900"/>
                <a:gd name="connsiteX70" fmla="*/ 1545812 w 2032825"/>
                <a:gd name="connsiteY70" fmla="*/ 111062 h 342900"/>
                <a:gd name="connsiteX71" fmla="*/ 1545812 w 2032825"/>
                <a:gd name="connsiteY71" fmla="*/ 125921 h 342900"/>
                <a:gd name="connsiteX72" fmla="*/ 1501616 w 2032825"/>
                <a:gd name="connsiteY72" fmla="*/ 125921 h 342900"/>
                <a:gd name="connsiteX73" fmla="*/ 1501616 w 2032825"/>
                <a:gd name="connsiteY73" fmla="*/ 287274 h 342900"/>
                <a:gd name="connsiteX74" fmla="*/ 1520381 w 2032825"/>
                <a:gd name="connsiteY74" fmla="*/ 317564 h 342900"/>
                <a:gd name="connsiteX75" fmla="*/ 1535716 w 2032825"/>
                <a:gd name="connsiteY75" fmla="*/ 308896 h 342900"/>
                <a:gd name="connsiteX76" fmla="*/ 1544384 w 2032825"/>
                <a:gd name="connsiteY76" fmla="*/ 252698 h 342900"/>
                <a:gd name="connsiteX77" fmla="*/ 1562100 w 2032825"/>
                <a:gd name="connsiteY77" fmla="*/ 252698 h 342900"/>
                <a:gd name="connsiteX78" fmla="*/ 1554099 w 2032825"/>
                <a:gd name="connsiteY78" fmla="*/ 314516 h 342900"/>
                <a:gd name="connsiteX79" fmla="*/ 1324070 w 2032825"/>
                <a:gd name="connsiteY79" fmla="*/ 336137 h 342900"/>
                <a:gd name="connsiteX80" fmla="*/ 1324070 w 2032825"/>
                <a:gd name="connsiteY80" fmla="*/ 168497 h 342900"/>
                <a:gd name="connsiteX81" fmla="*/ 1295210 w 2032825"/>
                <a:gd name="connsiteY81" fmla="*/ 132969 h 342900"/>
                <a:gd name="connsiteX82" fmla="*/ 1268349 w 2032825"/>
                <a:gd name="connsiteY82" fmla="*/ 149733 h 342900"/>
                <a:gd name="connsiteX83" fmla="*/ 1258729 w 2032825"/>
                <a:gd name="connsiteY83" fmla="*/ 198215 h 342900"/>
                <a:gd name="connsiteX84" fmla="*/ 1258729 w 2032825"/>
                <a:gd name="connsiteY84" fmla="*/ 281273 h 342900"/>
                <a:gd name="connsiteX85" fmla="*/ 1262063 w 2032825"/>
                <a:gd name="connsiteY85" fmla="*/ 314896 h 342900"/>
                <a:gd name="connsiteX86" fmla="*/ 1283684 w 2032825"/>
                <a:gd name="connsiteY86" fmla="*/ 321564 h 342900"/>
                <a:gd name="connsiteX87" fmla="*/ 1290447 w 2032825"/>
                <a:gd name="connsiteY87" fmla="*/ 321564 h 342900"/>
                <a:gd name="connsiteX88" fmla="*/ 1290447 w 2032825"/>
                <a:gd name="connsiteY88" fmla="*/ 335947 h 342900"/>
                <a:gd name="connsiteX89" fmla="*/ 1167956 w 2032825"/>
                <a:gd name="connsiteY89" fmla="*/ 335947 h 342900"/>
                <a:gd name="connsiteX90" fmla="*/ 1167956 w 2032825"/>
                <a:gd name="connsiteY90" fmla="*/ 321564 h 342900"/>
                <a:gd name="connsiteX91" fmla="*/ 1175195 w 2032825"/>
                <a:gd name="connsiteY91" fmla="*/ 321564 h 342900"/>
                <a:gd name="connsiteX92" fmla="*/ 1196340 w 2032825"/>
                <a:gd name="connsiteY92" fmla="*/ 314896 h 342900"/>
                <a:gd name="connsiteX93" fmla="*/ 1199674 w 2032825"/>
                <a:gd name="connsiteY93" fmla="*/ 281273 h 342900"/>
                <a:gd name="connsiteX94" fmla="*/ 1199674 w 2032825"/>
                <a:gd name="connsiteY94" fmla="*/ 165544 h 342900"/>
                <a:gd name="connsiteX95" fmla="*/ 1195864 w 2032825"/>
                <a:gd name="connsiteY95" fmla="*/ 131921 h 342900"/>
                <a:gd name="connsiteX96" fmla="*/ 1177195 w 2032825"/>
                <a:gd name="connsiteY96" fmla="*/ 125158 h 342900"/>
                <a:gd name="connsiteX97" fmla="*/ 1168051 w 2032825"/>
                <a:gd name="connsiteY97" fmla="*/ 125158 h 342900"/>
                <a:gd name="connsiteX98" fmla="*/ 1168051 w 2032825"/>
                <a:gd name="connsiteY98" fmla="*/ 110776 h 342900"/>
                <a:gd name="connsiteX99" fmla="*/ 1253585 w 2032825"/>
                <a:gd name="connsiteY99" fmla="*/ 110776 h 342900"/>
                <a:gd name="connsiteX100" fmla="*/ 1254538 w 2032825"/>
                <a:gd name="connsiteY100" fmla="*/ 145828 h 342900"/>
                <a:gd name="connsiteX101" fmla="*/ 1255014 w 2032825"/>
                <a:gd name="connsiteY101" fmla="*/ 145828 h 342900"/>
                <a:gd name="connsiteX102" fmla="*/ 1318451 w 2032825"/>
                <a:gd name="connsiteY102" fmla="*/ 104013 h 342900"/>
                <a:gd name="connsiteX103" fmla="*/ 1382840 w 2032825"/>
                <a:gd name="connsiteY103" fmla="*/ 179356 h 342900"/>
                <a:gd name="connsiteX104" fmla="*/ 1382840 w 2032825"/>
                <a:gd name="connsiteY104" fmla="*/ 281654 h 342900"/>
                <a:gd name="connsiteX105" fmla="*/ 1386650 w 2032825"/>
                <a:gd name="connsiteY105" fmla="*/ 314801 h 342900"/>
                <a:gd name="connsiteX106" fmla="*/ 1405414 w 2032825"/>
                <a:gd name="connsiteY106" fmla="*/ 321469 h 342900"/>
                <a:gd name="connsiteX107" fmla="*/ 1414558 w 2032825"/>
                <a:gd name="connsiteY107" fmla="*/ 321469 h 342900"/>
                <a:gd name="connsiteX108" fmla="*/ 1414558 w 2032825"/>
                <a:gd name="connsiteY108" fmla="*/ 335852 h 342900"/>
                <a:gd name="connsiteX109" fmla="*/ 1324070 w 2032825"/>
                <a:gd name="connsiteY109" fmla="*/ 335852 h 342900"/>
                <a:gd name="connsiteX110" fmla="*/ 1014317 w 2032825"/>
                <a:gd name="connsiteY110" fmla="*/ 216122 h 342900"/>
                <a:gd name="connsiteX111" fmla="*/ 1017651 w 2032825"/>
                <a:gd name="connsiteY111" fmla="*/ 266986 h 342900"/>
                <a:gd name="connsiteX112" fmla="*/ 1066133 w 2032825"/>
                <a:gd name="connsiteY112" fmla="*/ 323183 h 342900"/>
                <a:gd name="connsiteX113" fmla="*/ 1131951 w 2032825"/>
                <a:gd name="connsiteY113" fmla="*/ 259271 h 342900"/>
                <a:gd name="connsiteX114" fmla="*/ 1150620 w 2032825"/>
                <a:gd name="connsiteY114" fmla="*/ 259271 h 342900"/>
                <a:gd name="connsiteX115" fmla="*/ 1057942 w 2032825"/>
                <a:gd name="connsiteY115" fmla="*/ 342805 h 342900"/>
                <a:gd name="connsiteX116" fmla="*/ 950405 w 2032825"/>
                <a:gd name="connsiteY116" fmla="*/ 223266 h 342900"/>
                <a:gd name="connsiteX117" fmla="*/ 1056037 w 2032825"/>
                <a:gd name="connsiteY117" fmla="*/ 104204 h 342900"/>
                <a:gd name="connsiteX118" fmla="*/ 1153478 w 2032825"/>
                <a:gd name="connsiteY118" fmla="*/ 216122 h 342900"/>
                <a:gd name="connsiteX119" fmla="*/ 1014317 w 2032825"/>
                <a:gd name="connsiteY119" fmla="*/ 216122 h 342900"/>
                <a:gd name="connsiteX120" fmla="*/ 855345 w 2032825"/>
                <a:gd name="connsiteY120" fmla="*/ 336137 h 342900"/>
                <a:gd name="connsiteX121" fmla="*/ 854393 w 2032825"/>
                <a:gd name="connsiteY121" fmla="*/ 301085 h 342900"/>
                <a:gd name="connsiteX122" fmla="*/ 791432 w 2032825"/>
                <a:gd name="connsiteY122" fmla="*/ 342900 h 342900"/>
                <a:gd name="connsiteX123" fmla="*/ 701612 w 2032825"/>
                <a:gd name="connsiteY123" fmla="*/ 223361 h 342900"/>
                <a:gd name="connsiteX124" fmla="*/ 799052 w 2032825"/>
                <a:gd name="connsiteY124" fmla="*/ 104299 h 342900"/>
                <a:gd name="connsiteX125" fmla="*/ 848963 w 2032825"/>
                <a:gd name="connsiteY125" fmla="*/ 126873 h 342900"/>
                <a:gd name="connsiteX126" fmla="*/ 848963 w 2032825"/>
                <a:gd name="connsiteY126" fmla="*/ 56769 h 342900"/>
                <a:gd name="connsiteX127" fmla="*/ 841724 w 2032825"/>
                <a:gd name="connsiteY127" fmla="*/ 28004 h 342900"/>
                <a:gd name="connsiteX128" fmla="*/ 819626 w 2032825"/>
                <a:gd name="connsiteY128" fmla="*/ 21717 h 342900"/>
                <a:gd name="connsiteX129" fmla="*/ 815340 w 2032825"/>
                <a:gd name="connsiteY129" fmla="*/ 21717 h 342900"/>
                <a:gd name="connsiteX130" fmla="*/ 815340 w 2032825"/>
                <a:gd name="connsiteY130" fmla="*/ 7334 h 342900"/>
                <a:gd name="connsiteX131" fmla="*/ 907542 w 2032825"/>
                <a:gd name="connsiteY131" fmla="*/ 95 h 342900"/>
                <a:gd name="connsiteX132" fmla="*/ 907542 w 2032825"/>
                <a:gd name="connsiteY132" fmla="*/ 293084 h 342900"/>
                <a:gd name="connsiteX133" fmla="*/ 913829 w 2032825"/>
                <a:gd name="connsiteY133" fmla="*/ 317087 h 342900"/>
                <a:gd name="connsiteX134" fmla="*/ 934974 w 2032825"/>
                <a:gd name="connsiteY134" fmla="*/ 321850 h 342900"/>
                <a:gd name="connsiteX135" fmla="*/ 941261 w 2032825"/>
                <a:gd name="connsiteY135" fmla="*/ 321850 h 342900"/>
                <a:gd name="connsiteX136" fmla="*/ 941261 w 2032825"/>
                <a:gd name="connsiteY136" fmla="*/ 336233 h 342900"/>
                <a:gd name="connsiteX137" fmla="*/ 855345 w 2032825"/>
                <a:gd name="connsiteY137" fmla="*/ 336233 h 342900"/>
                <a:gd name="connsiteX138" fmla="*/ 605695 w 2032825"/>
                <a:gd name="connsiteY138" fmla="*/ 336137 h 342900"/>
                <a:gd name="connsiteX139" fmla="*/ 604742 w 2032825"/>
                <a:gd name="connsiteY139" fmla="*/ 301085 h 342900"/>
                <a:gd name="connsiteX140" fmla="*/ 604266 w 2032825"/>
                <a:gd name="connsiteY140" fmla="*/ 301085 h 342900"/>
                <a:gd name="connsiteX141" fmla="*/ 541401 w 2032825"/>
                <a:gd name="connsiteY141" fmla="*/ 342900 h 342900"/>
                <a:gd name="connsiteX142" fmla="*/ 475107 w 2032825"/>
                <a:gd name="connsiteY142" fmla="*/ 269367 h 342900"/>
                <a:gd name="connsiteX143" fmla="*/ 475107 w 2032825"/>
                <a:gd name="connsiteY143" fmla="*/ 172402 h 342900"/>
                <a:gd name="connsiteX144" fmla="*/ 472250 w 2032825"/>
                <a:gd name="connsiteY144" fmla="*/ 130683 h 342900"/>
                <a:gd name="connsiteX145" fmla="*/ 455962 w 2032825"/>
                <a:gd name="connsiteY145" fmla="*/ 125349 h 342900"/>
                <a:gd name="connsiteX146" fmla="*/ 452628 w 2032825"/>
                <a:gd name="connsiteY146" fmla="*/ 125349 h 342900"/>
                <a:gd name="connsiteX147" fmla="*/ 452628 w 2032825"/>
                <a:gd name="connsiteY147" fmla="*/ 110966 h 342900"/>
                <a:gd name="connsiteX148" fmla="*/ 534257 w 2032825"/>
                <a:gd name="connsiteY148" fmla="*/ 110966 h 342900"/>
                <a:gd name="connsiteX149" fmla="*/ 534257 w 2032825"/>
                <a:gd name="connsiteY149" fmla="*/ 275654 h 342900"/>
                <a:gd name="connsiteX150" fmla="*/ 563499 w 2032825"/>
                <a:gd name="connsiteY150" fmla="*/ 312611 h 342900"/>
                <a:gd name="connsiteX151" fmla="*/ 597599 w 2032825"/>
                <a:gd name="connsiteY151" fmla="*/ 278987 h 342900"/>
                <a:gd name="connsiteX152" fmla="*/ 600456 w 2032825"/>
                <a:gd name="connsiteY152" fmla="*/ 242983 h 342900"/>
                <a:gd name="connsiteX153" fmla="*/ 600456 w 2032825"/>
                <a:gd name="connsiteY153" fmla="*/ 172402 h 342900"/>
                <a:gd name="connsiteX154" fmla="*/ 596646 w 2032825"/>
                <a:gd name="connsiteY154" fmla="*/ 131540 h 342900"/>
                <a:gd name="connsiteX155" fmla="*/ 572643 w 2032825"/>
                <a:gd name="connsiteY155" fmla="*/ 125254 h 342900"/>
                <a:gd name="connsiteX156" fmla="*/ 567880 w 2032825"/>
                <a:gd name="connsiteY156" fmla="*/ 125254 h 342900"/>
                <a:gd name="connsiteX157" fmla="*/ 567880 w 2032825"/>
                <a:gd name="connsiteY157" fmla="*/ 110871 h 342900"/>
                <a:gd name="connsiteX158" fmla="*/ 659130 w 2032825"/>
                <a:gd name="connsiteY158" fmla="*/ 110871 h 342900"/>
                <a:gd name="connsiteX159" fmla="*/ 659130 w 2032825"/>
                <a:gd name="connsiteY159" fmla="*/ 281845 h 342900"/>
                <a:gd name="connsiteX160" fmla="*/ 664369 w 2032825"/>
                <a:gd name="connsiteY160" fmla="*/ 314992 h 342900"/>
                <a:gd name="connsiteX161" fmla="*/ 682180 w 2032825"/>
                <a:gd name="connsiteY161" fmla="*/ 321659 h 342900"/>
                <a:gd name="connsiteX162" fmla="*/ 690848 w 2032825"/>
                <a:gd name="connsiteY162" fmla="*/ 321659 h 342900"/>
                <a:gd name="connsiteX163" fmla="*/ 690848 w 2032825"/>
                <a:gd name="connsiteY163" fmla="*/ 336042 h 342900"/>
                <a:gd name="connsiteX164" fmla="*/ 605695 w 2032825"/>
                <a:gd name="connsiteY164" fmla="*/ 336042 h 342900"/>
                <a:gd name="connsiteX165" fmla="*/ 411671 w 2032825"/>
                <a:gd name="connsiteY165" fmla="*/ 160877 h 342900"/>
                <a:gd name="connsiteX166" fmla="*/ 384810 w 2032825"/>
                <a:gd name="connsiteY166" fmla="*/ 139256 h 342900"/>
                <a:gd name="connsiteX167" fmla="*/ 387191 w 2032825"/>
                <a:gd name="connsiteY167" fmla="*/ 126778 h 342900"/>
                <a:gd name="connsiteX168" fmla="*/ 386715 w 2032825"/>
                <a:gd name="connsiteY168" fmla="*/ 126778 h 342900"/>
                <a:gd name="connsiteX169" fmla="*/ 358426 w 2032825"/>
                <a:gd name="connsiteY169" fmla="*/ 247269 h 342900"/>
                <a:gd name="connsiteX170" fmla="*/ 358426 w 2032825"/>
                <a:gd name="connsiteY170" fmla="*/ 281845 h 342900"/>
                <a:gd name="connsiteX171" fmla="*/ 362712 w 2032825"/>
                <a:gd name="connsiteY171" fmla="*/ 314992 h 342900"/>
                <a:gd name="connsiteX172" fmla="*/ 384334 w 2032825"/>
                <a:gd name="connsiteY172" fmla="*/ 321659 h 342900"/>
                <a:gd name="connsiteX173" fmla="*/ 405955 w 2032825"/>
                <a:gd name="connsiteY173" fmla="*/ 321659 h 342900"/>
                <a:gd name="connsiteX174" fmla="*/ 405955 w 2032825"/>
                <a:gd name="connsiteY174" fmla="*/ 336042 h 342900"/>
                <a:gd name="connsiteX175" fmla="*/ 254127 w 2032825"/>
                <a:gd name="connsiteY175" fmla="*/ 336042 h 342900"/>
                <a:gd name="connsiteX176" fmla="*/ 254127 w 2032825"/>
                <a:gd name="connsiteY176" fmla="*/ 321659 h 342900"/>
                <a:gd name="connsiteX177" fmla="*/ 268510 w 2032825"/>
                <a:gd name="connsiteY177" fmla="*/ 321659 h 342900"/>
                <a:gd name="connsiteX178" fmla="*/ 295370 w 2032825"/>
                <a:gd name="connsiteY178" fmla="*/ 312992 h 342900"/>
                <a:gd name="connsiteX179" fmla="*/ 299657 w 2032825"/>
                <a:gd name="connsiteY179" fmla="*/ 281273 h 342900"/>
                <a:gd name="connsiteX180" fmla="*/ 299657 w 2032825"/>
                <a:gd name="connsiteY180" fmla="*/ 193358 h 342900"/>
                <a:gd name="connsiteX181" fmla="*/ 295370 w 2032825"/>
                <a:gd name="connsiteY181" fmla="*/ 135255 h 342900"/>
                <a:gd name="connsiteX182" fmla="*/ 272796 w 2032825"/>
                <a:gd name="connsiteY182" fmla="*/ 125158 h 342900"/>
                <a:gd name="connsiteX183" fmla="*/ 267557 w 2032825"/>
                <a:gd name="connsiteY183" fmla="*/ 125158 h 342900"/>
                <a:gd name="connsiteX184" fmla="*/ 267557 w 2032825"/>
                <a:gd name="connsiteY184" fmla="*/ 110776 h 342900"/>
                <a:gd name="connsiteX185" fmla="*/ 349187 w 2032825"/>
                <a:gd name="connsiteY185" fmla="*/ 110776 h 342900"/>
                <a:gd name="connsiteX186" fmla="*/ 351568 w 2032825"/>
                <a:gd name="connsiteY186" fmla="*/ 168402 h 342900"/>
                <a:gd name="connsiteX187" fmla="*/ 352044 w 2032825"/>
                <a:gd name="connsiteY187" fmla="*/ 168402 h 342900"/>
                <a:gd name="connsiteX188" fmla="*/ 408242 w 2032825"/>
                <a:gd name="connsiteY188" fmla="*/ 104013 h 342900"/>
                <a:gd name="connsiteX189" fmla="*/ 440912 w 2032825"/>
                <a:gd name="connsiteY189" fmla="*/ 132302 h 342900"/>
                <a:gd name="connsiteX190" fmla="*/ 411671 w 2032825"/>
                <a:gd name="connsiteY190" fmla="*/ 160877 h 342900"/>
                <a:gd name="connsiteX191" fmla="*/ 131636 w 2032825"/>
                <a:gd name="connsiteY191" fmla="*/ 193548 h 342900"/>
                <a:gd name="connsiteX192" fmla="*/ 108585 w 2032825"/>
                <a:gd name="connsiteY192" fmla="*/ 193548 h 342900"/>
                <a:gd name="connsiteX193" fmla="*/ 108585 w 2032825"/>
                <a:gd name="connsiteY193" fmla="*/ 291560 h 342900"/>
                <a:gd name="connsiteX194" fmla="*/ 114300 w 2032825"/>
                <a:gd name="connsiteY194" fmla="*/ 315087 h 342900"/>
                <a:gd name="connsiteX195" fmla="*/ 140208 w 2032825"/>
                <a:gd name="connsiteY195" fmla="*/ 321755 h 342900"/>
                <a:gd name="connsiteX196" fmla="*/ 152209 w 2032825"/>
                <a:gd name="connsiteY196" fmla="*/ 321755 h 342900"/>
                <a:gd name="connsiteX197" fmla="*/ 152209 w 2032825"/>
                <a:gd name="connsiteY197" fmla="*/ 336137 h 342900"/>
                <a:gd name="connsiteX198" fmla="*/ 0 w 2032825"/>
                <a:gd name="connsiteY198" fmla="*/ 336137 h 342900"/>
                <a:gd name="connsiteX199" fmla="*/ 0 w 2032825"/>
                <a:gd name="connsiteY199" fmla="*/ 321755 h 342900"/>
                <a:gd name="connsiteX200" fmla="*/ 13430 w 2032825"/>
                <a:gd name="connsiteY200" fmla="*/ 321755 h 342900"/>
                <a:gd name="connsiteX201" fmla="*/ 39338 w 2032825"/>
                <a:gd name="connsiteY201" fmla="*/ 316040 h 342900"/>
                <a:gd name="connsiteX202" fmla="*/ 46577 w 2032825"/>
                <a:gd name="connsiteY202" fmla="*/ 291560 h 342900"/>
                <a:gd name="connsiteX203" fmla="*/ 46577 w 2032825"/>
                <a:gd name="connsiteY203" fmla="*/ 54769 h 342900"/>
                <a:gd name="connsiteX204" fmla="*/ 36481 w 2032825"/>
                <a:gd name="connsiteY204" fmla="*/ 24956 h 342900"/>
                <a:gd name="connsiteX205" fmla="*/ 10097 w 2032825"/>
                <a:gd name="connsiteY205" fmla="*/ 21622 h 342900"/>
                <a:gd name="connsiteX206" fmla="*/ 0 w 2032825"/>
                <a:gd name="connsiteY206" fmla="*/ 21622 h 342900"/>
                <a:gd name="connsiteX207" fmla="*/ 0 w 2032825"/>
                <a:gd name="connsiteY207" fmla="*/ 7239 h 342900"/>
                <a:gd name="connsiteX208" fmla="*/ 131540 w 2032825"/>
                <a:gd name="connsiteY208" fmla="*/ 7239 h 342900"/>
                <a:gd name="connsiteX209" fmla="*/ 256889 w 2032825"/>
                <a:gd name="connsiteY209" fmla="*/ 100870 h 342900"/>
                <a:gd name="connsiteX210" fmla="*/ 131636 w 2032825"/>
                <a:gd name="connsiteY210" fmla="*/ 193548 h 342900"/>
                <a:gd name="connsiteX211" fmla="*/ 1822514 w 2032825"/>
                <a:gd name="connsiteY211" fmla="*/ 213741 h 342900"/>
                <a:gd name="connsiteX212" fmla="*/ 1756219 w 2032825"/>
                <a:gd name="connsiteY212" fmla="*/ 276606 h 342900"/>
                <a:gd name="connsiteX213" fmla="*/ 1783556 w 2032825"/>
                <a:gd name="connsiteY213" fmla="*/ 314992 h 342900"/>
                <a:gd name="connsiteX214" fmla="*/ 1815275 w 2032825"/>
                <a:gd name="connsiteY214" fmla="*/ 294323 h 342900"/>
                <a:gd name="connsiteX215" fmla="*/ 1822514 w 2032825"/>
                <a:gd name="connsiteY215" fmla="*/ 249650 h 342900"/>
                <a:gd name="connsiteX216" fmla="*/ 1822514 w 2032825"/>
                <a:gd name="connsiteY216" fmla="*/ 213741 h 342900"/>
                <a:gd name="connsiteX217" fmla="*/ 1055656 w 2032825"/>
                <a:gd name="connsiteY217" fmla="*/ 116681 h 342900"/>
                <a:gd name="connsiteX218" fmla="*/ 1014794 w 2032825"/>
                <a:gd name="connsiteY218" fmla="*/ 200692 h 342900"/>
                <a:gd name="connsiteX219" fmla="*/ 1093565 w 2032825"/>
                <a:gd name="connsiteY219" fmla="*/ 200692 h 342900"/>
                <a:gd name="connsiteX220" fmla="*/ 1055656 w 2032825"/>
                <a:gd name="connsiteY220" fmla="*/ 116681 h 342900"/>
                <a:gd name="connsiteX221" fmla="*/ 849154 w 2032825"/>
                <a:gd name="connsiteY221" fmla="*/ 198311 h 342900"/>
                <a:gd name="connsiteX222" fmla="*/ 809339 w 2032825"/>
                <a:gd name="connsiteY222" fmla="*/ 122968 h 342900"/>
                <a:gd name="connsiteX223" fmla="*/ 768096 w 2032825"/>
                <a:gd name="connsiteY223" fmla="*/ 223361 h 342900"/>
                <a:gd name="connsiteX224" fmla="*/ 807911 w 2032825"/>
                <a:gd name="connsiteY224" fmla="*/ 316992 h 342900"/>
                <a:gd name="connsiteX225" fmla="*/ 840105 w 2032825"/>
                <a:gd name="connsiteY225" fmla="*/ 294418 h 342900"/>
                <a:gd name="connsiteX226" fmla="*/ 849249 w 2032825"/>
                <a:gd name="connsiteY226" fmla="*/ 244983 h 342900"/>
                <a:gd name="connsiteX227" fmla="*/ 849249 w 2032825"/>
                <a:gd name="connsiteY227" fmla="*/ 198311 h 342900"/>
                <a:gd name="connsiteX228" fmla="*/ 131636 w 2032825"/>
                <a:gd name="connsiteY228" fmla="*/ 21622 h 342900"/>
                <a:gd name="connsiteX229" fmla="*/ 108585 w 2032825"/>
                <a:gd name="connsiteY229" fmla="*/ 21622 h 342900"/>
                <a:gd name="connsiteX230" fmla="*/ 108585 w 2032825"/>
                <a:gd name="connsiteY230" fmla="*/ 177737 h 342900"/>
                <a:gd name="connsiteX231" fmla="*/ 131636 w 2032825"/>
                <a:gd name="connsiteY231" fmla="*/ 177737 h 342900"/>
                <a:gd name="connsiteX232" fmla="*/ 194500 w 2032825"/>
                <a:gd name="connsiteY232" fmla="*/ 100870 h 342900"/>
                <a:gd name="connsiteX233" fmla="*/ 131636 w 2032825"/>
                <a:gd name="connsiteY233" fmla="*/ 2162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2032825" h="342900">
                  <a:moveTo>
                    <a:pt x="1916144" y="336137"/>
                  </a:moveTo>
                  <a:lnTo>
                    <a:pt x="1916144" y="321755"/>
                  </a:lnTo>
                  <a:lnTo>
                    <a:pt x="1919002" y="321755"/>
                  </a:lnTo>
                  <a:cubicBezTo>
                    <a:pt x="1925288" y="321755"/>
                    <a:pt x="1931956" y="320326"/>
                    <a:pt x="1936337" y="316992"/>
                  </a:cubicBezTo>
                  <a:cubicBezTo>
                    <a:pt x="1940147" y="313658"/>
                    <a:pt x="1942528" y="310229"/>
                    <a:pt x="1942528" y="292989"/>
                  </a:cubicBezTo>
                  <a:lnTo>
                    <a:pt x="1942528" y="56674"/>
                  </a:lnTo>
                  <a:cubicBezTo>
                    <a:pt x="1942528" y="49911"/>
                    <a:pt x="1942528" y="35052"/>
                    <a:pt x="1935290" y="27908"/>
                  </a:cubicBezTo>
                  <a:cubicBezTo>
                    <a:pt x="1931003" y="23622"/>
                    <a:pt x="1922812" y="21622"/>
                    <a:pt x="1917573" y="21622"/>
                  </a:cubicBezTo>
                  <a:lnTo>
                    <a:pt x="1908905" y="21622"/>
                  </a:lnTo>
                  <a:lnTo>
                    <a:pt x="1908905" y="7239"/>
                  </a:lnTo>
                  <a:lnTo>
                    <a:pt x="2001107" y="0"/>
                  </a:lnTo>
                  <a:lnTo>
                    <a:pt x="2001107" y="292989"/>
                  </a:lnTo>
                  <a:cubicBezTo>
                    <a:pt x="2001107" y="308800"/>
                    <a:pt x="2003489" y="313658"/>
                    <a:pt x="2007394" y="316992"/>
                  </a:cubicBezTo>
                  <a:cubicBezTo>
                    <a:pt x="2011680" y="320326"/>
                    <a:pt x="2019872" y="321755"/>
                    <a:pt x="2029016" y="321755"/>
                  </a:cubicBezTo>
                  <a:lnTo>
                    <a:pt x="2032826" y="321755"/>
                  </a:lnTo>
                  <a:lnTo>
                    <a:pt x="2032826" y="336137"/>
                  </a:lnTo>
                  <a:lnTo>
                    <a:pt x="1916144" y="336137"/>
                  </a:lnTo>
                  <a:close/>
                  <a:moveTo>
                    <a:pt x="1624679" y="75914"/>
                  </a:moveTo>
                  <a:cubicBezTo>
                    <a:pt x="1604486" y="75914"/>
                    <a:pt x="1588199" y="59627"/>
                    <a:pt x="1588199" y="39433"/>
                  </a:cubicBezTo>
                  <a:cubicBezTo>
                    <a:pt x="1588199" y="19241"/>
                    <a:pt x="1604486" y="3429"/>
                    <a:pt x="1624679" y="3429"/>
                  </a:cubicBezTo>
                  <a:cubicBezTo>
                    <a:pt x="1644872" y="3429"/>
                    <a:pt x="1661160" y="19241"/>
                    <a:pt x="1661160" y="39433"/>
                  </a:cubicBezTo>
                  <a:cubicBezTo>
                    <a:pt x="1661160" y="59531"/>
                    <a:pt x="1644872" y="75914"/>
                    <a:pt x="1624679" y="75914"/>
                  </a:cubicBezTo>
                  <a:close/>
                  <a:moveTo>
                    <a:pt x="1827848" y="336137"/>
                  </a:moveTo>
                  <a:cubicBezTo>
                    <a:pt x="1828324" y="336137"/>
                    <a:pt x="1827371" y="299657"/>
                    <a:pt x="1826895" y="299657"/>
                  </a:cubicBezTo>
                  <a:cubicBezTo>
                    <a:pt x="1823085" y="318421"/>
                    <a:pt x="1794224" y="342900"/>
                    <a:pt x="1762030" y="342900"/>
                  </a:cubicBezTo>
                  <a:cubicBezTo>
                    <a:pt x="1711643" y="342900"/>
                    <a:pt x="1695736" y="307372"/>
                    <a:pt x="1695736" y="284798"/>
                  </a:cubicBezTo>
                  <a:cubicBezTo>
                    <a:pt x="1695736" y="231553"/>
                    <a:pt x="1749076" y="213741"/>
                    <a:pt x="1822514" y="199358"/>
                  </a:cubicBezTo>
                  <a:lnTo>
                    <a:pt x="1822514" y="161449"/>
                  </a:lnTo>
                  <a:cubicBezTo>
                    <a:pt x="1822514" y="135541"/>
                    <a:pt x="1811465" y="120110"/>
                    <a:pt x="1777365" y="120110"/>
                  </a:cubicBezTo>
                  <a:cubicBezTo>
                    <a:pt x="1754315" y="120110"/>
                    <a:pt x="1734598" y="134017"/>
                    <a:pt x="1731740" y="142208"/>
                  </a:cubicBezTo>
                  <a:cubicBezTo>
                    <a:pt x="1731740" y="142685"/>
                    <a:pt x="1731740" y="142685"/>
                    <a:pt x="1731740" y="143161"/>
                  </a:cubicBezTo>
                  <a:cubicBezTo>
                    <a:pt x="1734598" y="138875"/>
                    <a:pt x="1740884" y="137350"/>
                    <a:pt x="1745647" y="137350"/>
                  </a:cubicBezTo>
                  <a:cubicBezTo>
                    <a:pt x="1762506" y="137350"/>
                    <a:pt x="1774031" y="146971"/>
                    <a:pt x="1774031" y="163735"/>
                  </a:cubicBezTo>
                  <a:cubicBezTo>
                    <a:pt x="1774031" y="176689"/>
                    <a:pt x="1760601" y="191071"/>
                    <a:pt x="1741837" y="191071"/>
                  </a:cubicBezTo>
                  <a:cubicBezTo>
                    <a:pt x="1726502" y="191071"/>
                    <a:pt x="1708214" y="180975"/>
                    <a:pt x="1708214" y="157448"/>
                  </a:cubicBezTo>
                  <a:cubicBezTo>
                    <a:pt x="1708214" y="125730"/>
                    <a:pt x="1745171" y="104108"/>
                    <a:pt x="1792796" y="104108"/>
                  </a:cubicBezTo>
                  <a:cubicBezTo>
                    <a:pt x="1835086" y="104108"/>
                    <a:pt x="1881188" y="116110"/>
                    <a:pt x="1881188" y="181927"/>
                  </a:cubicBezTo>
                  <a:lnTo>
                    <a:pt x="1881188" y="292418"/>
                  </a:lnTo>
                  <a:cubicBezTo>
                    <a:pt x="1881188" y="308705"/>
                    <a:pt x="1883569" y="314039"/>
                    <a:pt x="1887474" y="316897"/>
                  </a:cubicBezTo>
                  <a:cubicBezTo>
                    <a:pt x="1891760" y="320231"/>
                    <a:pt x="1897571" y="321659"/>
                    <a:pt x="1903762" y="321659"/>
                  </a:cubicBezTo>
                  <a:lnTo>
                    <a:pt x="1908524" y="321659"/>
                  </a:lnTo>
                  <a:lnTo>
                    <a:pt x="1908524" y="336042"/>
                  </a:lnTo>
                  <a:cubicBezTo>
                    <a:pt x="1908524" y="336137"/>
                    <a:pt x="1828324" y="336137"/>
                    <a:pt x="1827848" y="336137"/>
                  </a:cubicBezTo>
                  <a:close/>
                  <a:moveTo>
                    <a:pt x="1566577" y="336137"/>
                  </a:moveTo>
                  <a:lnTo>
                    <a:pt x="1566577" y="321755"/>
                  </a:lnTo>
                  <a:lnTo>
                    <a:pt x="1573816" y="321755"/>
                  </a:lnTo>
                  <a:cubicBezTo>
                    <a:pt x="1580483" y="321755"/>
                    <a:pt x="1588199" y="321278"/>
                    <a:pt x="1592485" y="315087"/>
                  </a:cubicBezTo>
                  <a:cubicBezTo>
                    <a:pt x="1596771" y="308800"/>
                    <a:pt x="1596771" y="295846"/>
                    <a:pt x="1596771" y="280988"/>
                  </a:cubicBezTo>
                  <a:lnTo>
                    <a:pt x="1596771" y="160401"/>
                  </a:lnTo>
                  <a:cubicBezTo>
                    <a:pt x="1596771" y="150781"/>
                    <a:pt x="1597724" y="137350"/>
                    <a:pt x="1589532" y="130683"/>
                  </a:cubicBezTo>
                  <a:cubicBezTo>
                    <a:pt x="1584769" y="126397"/>
                    <a:pt x="1575626" y="125921"/>
                    <a:pt x="1566958" y="125921"/>
                  </a:cubicBezTo>
                  <a:lnTo>
                    <a:pt x="1562195" y="125921"/>
                  </a:lnTo>
                  <a:lnTo>
                    <a:pt x="1562195" y="111062"/>
                  </a:lnTo>
                  <a:lnTo>
                    <a:pt x="1655826" y="111062"/>
                  </a:lnTo>
                  <a:lnTo>
                    <a:pt x="1655826" y="281083"/>
                  </a:lnTo>
                  <a:cubicBezTo>
                    <a:pt x="1655826" y="295942"/>
                    <a:pt x="1655350" y="308896"/>
                    <a:pt x="1660112" y="315182"/>
                  </a:cubicBezTo>
                  <a:cubicBezTo>
                    <a:pt x="1664399" y="321469"/>
                    <a:pt x="1671638" y="321850"/>
                    <a:pt x="1678400" y="321850"/>
                  </a:cubicBezTo>
                  <a:lnTo>
                    <a:pt x="1687544" y="321850"/>
                  </a:lnTo>
                  <a:lnTo>
                    <a:pt x="1687544" y="336233"/>
                  </a:lnTo>
                  <a:lnTo>
                    <a:pt x="1566577" y="336233"/>
                  </a:lnTo>
                  <a:close/>
                  <a:moveTo>
                    <a:pt x="1554099" y="314516"/>
                  </a:moveTo>
                  <a:cubicBezTo>
                    <a:pt x="1544479" y="334709"/>
                    <a:pt x="1526286" y="342900"/>
                    <a:pt x="1498854" y="342900"/>
                  </a:cubicBezTo>
                  <a:cubicBezTo>
                    <a:pt x="1450372" y="342900"/>
                    <a:pt x="1442180" y="307848"/>
                    <a:pt x="1442180" y="280035"/>
                  </a:cubicBezTo>
                  <a:lnTo>
                    <a:pt x="1442180" y="125921"/>
                  </a:lnTo>
                  <a:lnTo>
                    <a:pt x="1401794" y="125921"/>
                  </a:lnTo>
                  <a:lnTo>
                    <a:pt x="1401794" y="111062"/>
                  </a:lnTo>
                  <a:lnTo>
                    <a:pt x="1405604" y="111062"/>
                  </a:lnTo>
                  <a:cubicBezTo>
                    <a:pt x="1457992" y="111062"/>
                    <a:pt x="1485805" y="41434"/>
                    <a:pt x="1485805" y="7334"/>
                  </a:cubicBezTo>
                  <a:lnTo>
                    <a:pt x="1500664" y="7334"/>
                  </a:lnTo>
                  <a:lnTo>
                    <a:pt x="1500664" y="111062"/>
                  </a:lnTo>
                  <a:lnTo>
                    <a:pt x="1545812" y="111062"/>
                  </a:lnTo>
                  <a:lnTo>
                    <a:pt x="1545812" y="125921"/>
                  </a:lnTo>
                  <a:lnTo>
                    <a:pt x="1501616" y="125921"/>
                  </a:lnTo>
                  <a:lnTo>
                    <a:pt x="1501616" y="287274"/>
                  </a:lnTo>
                  <a:cubicBezTo>
                    <a:pt x="1501616" y="302609"/>
                    <a:pt x="1503521" y="317564"/>
                    <a:pt x="1520381" y="317564"/>
                  </a:cubicBezTo>
                  <a:cubicBezTo>
                    <a:pt x="1527619" y="317564"/>
                    <a:pt x="1532382" y="314230"/>
                    <a:pt x="1535716" y="308896"/>
                  </a:cubicBezTo>
                  <a:cubicBezTo>
                    <a:pt x="1544860" y="295942"/>
                    <a:pt x="1544384" y="270034"/>
                    <a:pt x="1544384" y="252698"/>
                  </a:cubicBezTo>
                  <a:lnTo>
                    <a:pt x="1562100" y="252698"/>
                  </a:lnTo>
                  <a:cubicBezTo>
                    <a:pt x="1562291" y="278987"/>
                    <a:pt x="1560385" y="301085"/>
                    <a:pt x="1554099" y="314516"/>
                  </a:cubicBezTo>
                  <a:close/>
                  <a:moveTo>
                    <a:pt x="1324070" y="336137"/>
                  </a:moveTo>
                  <a:lnTo>
                    <a:pt x="1324070" y="168497"/>
                  </a:lnTo>
                  <a:cubicBezTo>
                    <a:pt x="1324070" y="135350"/>
                    <a:pt x="1308259" y="132969"/>
                    <a:pt x="1295210" y="132969"/>
                  </a:cubicBezTo>
                  <a:cubicBezTo>
                    <a:pt x="1286066" y="132969"/>
                    <a:pt x="1275493" y="138208"/>
                    <a:pt x="1268349" y="149733"/>
                  </a:cubicBezTo>
                  <a:cubicBezTo>
                    <a:pt x="1262063" y="160306"/>
                    <a:pt x="1258729" y="179451"/>
                    <a:pt x="1258729" y="198215"/>
                  </a:cubicBezTo>
                  <a:lnTo>
                    <a:pt x="1258729" y="281273"/>
                  </a:lnTo>
                  <a:cubicBezTo>
                    <a:pt x="1258729" y="300514"/>
                    <a:pt x="1257776" y="310134"/>
                    <a:pt x="1262063" y="314896"/>
                  </a:cubicBezTo>
                  <a:cubicBezTo>
                    <a:pt x="1265873" y="319183"/>
                    <a:pt x="1271207" y="321564"/>
                    <a:pt x="1283684" y="321564"/>
                  </a:cubicBezTo>
                  <a:cubicBezTo>
                    <a:pt x="1283684" y="321564"/>
                    <a:pt x="1286542" y="321564"/>
                    <a:pt x="1290447" y="321564"/>
                  </a:cubicBezTo>
                  <a:lnTo>
                    <a:pt x="1290447" y="335947"/>
                  </a:lnTo>
                  <a:lnTo>
                    <a:pt x="1167956" y="335947"/>
                  </a:lnTo>
                  <a:lnTo>
                    <a:pt x="1167956" y="321564"/>
                  </a:lnTo>
                  <a:lnTo>
                    <a:pt x="1175195" y="321564"/>
                  </a:lnTo>
                  <a:cubicBezTo>
                    <a:pt x="1185767" y="321564"/>
                    <a:pt x="1192530" y="319183"/>
                    <a:pt x="1196340" y="314896"/>
                  </a:cubicBezTo>
                  <a:cubicBezTo>
                    <a:pt x="1200626" y="310134"/>
                    <a:pt x="1199674" y="300514"/>
                    <a:pt x="1199674" y="281273"/>
                  </a:cubicBezTo>
                  <a:lnTo>
                    <a:pt x="1199674" y="165544"/>
                  </a:lnTo>
                  <a:cubicBezTo>
                    <a:pt x="1199674" y="150686"/>
                    <a:pt x="1200150" y="138113"/>
                    <a:pt x="1195864" y="131921"/>
                  </a:cubicBezTo>
                  <a:cubicBezTo>
                    <a:pt x="1191101" y="125635"/>
                    <a:pt x="1183862" y="125158"/>
                    <a:pt x="1177195" y="125158"/>
                  </a:cubicBezTo>
                  <a:lnTo>
                    <a:pt x="1168051" y="125158"/>
                  </a:lnTo>
                  <a:lnTo>
                    <a:pt x="1168051" y="110776"/>
                  </a:lnTo>
                  <a:lnTo>
                    <a:pt x="1253585" y="110776"/>
                  </a:lnTo>
                  <a:lnTo>
                    <a:pt x="1254538" y="145828"/>
                  </a:lnTo>
                  <a:lnTo>
                    <a:pt x="1255014" y="145828"/>
                  </a:lnTo>
                  <a:cubicBezTo>
                    <a:pt x="1263206" y="124682"/>
                    <a:pt x="1283780" y="104013"/>
                    <a:pt x="1318451" y="104013"/>
                  </a:cubicBezTo>
                  <a:cubicBezTo>
                    <a:pt x="1370362" y="104013"/>
                    <a:pt x="1382840" y="132302"/>
                    <a:pt x="1382840" y="179356"/>
                  </a:cubicBezTo>
                  <a:lnTo>
                    <a:pt x="1382840" y="281654"/>
                  </a:lnTo>
                  <a:cubicBezTo>
                    <a:pt x="1382840" y="300419"/>
                    <a:pt x="1382363" y="308515"/>
                    <a:pt x="1386650" y="314801"/>
                  </a:cubicBezTo>
                  <a:cubicBezTo>
                    <a:pt x="1390936" y="321088"/>
                    <a:pt x="1399127" y="321469"/>
                    <a:pt x="1405414" y="321469"/>
                  </a:cubicBezTo>
                  <a:lnTo>
                    <a:pt x="1414558" y="321469"/>
                  </a:lnTo>
                  <a:lnTo>
                    <a:pt x="1414558" y="335852"/>
                  </a:lnTo>
                  <a:lnTo>
                    <a:pt x="1324070" y="335852"/>
                  </a:lnTo>
                  <a:close/>
                  <a:moveTo>
                    <a:pt x="1014317" y="216122"/>
                  </a:moveTo>
                  <a:cubicBezTo>
                    <a:pt x="1014317" y="216122"/>
                    <a:pt x="1012888" y="239649"/>
                    <a:pt x="1017651" y="266986"/>
                  </a:cubicBezTo>
                  <a:cubicBezTo>
                    <a:pt x="1022413" y="294323"/>
                    <a:pt x="1033939" y="323183"/>
                    <a:pt x="1066133" y="323183"/>
                  </a:cubicBezTo>
                  <a:cubicBezTo>
                    <a:pt x="1110806" y="323183"/>
                    <a:pt x="1131951" y="283845"/>
                    <a:pt x="1131951" y="259271"/>
                  </a:cubicBezTo>
                  <a:lnTo>
                    <a:pt x="1150620" y="259271"/>
                  </a:lnTo>
                  <a:cubicBezTo>
                    <a:pt x="1150620" y="291465"/>
                    <a:pt x="1119378" y="342805"/>
                    <a:pt x="1057942" y="342805"/>
                  </a:cubicBezTo>
                  <a:cubicBezTo>
                    <a:pt x="985933" y="342805"/>
                    <a:pt x="950405" y="291941"/>
                    <a:pt x="950405" y="223266"/>
                  </a:cubicBezTo>
                  <a:cubicBezTo>
                    <a:pt x="950405" y="152210"/>
                    <a:pt x="996982" y="104204"/>
                    <a:pt x="1056037" y="104204"/>
                  </a:cubicBezTo>
                  <a:cubicBezTo>
                    <a:pt x="1126141" y="104204"/>
                    <a:pt x="1153478" y="155067"/>
                    <a:pt x="1153478" y="216122"/>
                  </a:cubicBezTo>
                  <a:lnTo>
                    <a:pt x="1014317" y="216122"/>
                  </a:lnTo>
                  <a:close/>
                  <a:moveTo>
                    <a:pt x="855345" y="336137"/>
                  </a:moveTo>
                  <a:lnTo>
                    <a:pt x="854393" y="301085"/>
                  </a:lnTo>
                  <a:cubicBezTo>
                    <a:pt x="850106" y="315944"/>
                    <a:pt x="828484" y="342900"/>
                    <a:pt x="791432" y="342900"/>
                  </a:cubicBezTo>
                  <a:cubicBezTo>
                    <a:pt x="720376" y="342900"/>
                    <a:pt x="701612" y="278035"/>
                    <a:pt x="701612" y="223361"/>
                  </a:cubicBezTo>
                  <a:cubicBezTo>
                    <a:pt x="701612" y="169069"/>
                    <a:pt x="734282" y="104299"/>
                    <a:pt x="799052" y="104299"/>
                  </a:cubicBezTo>
                  <a:cubicBezTo>
                    <a:pt x="831247" y="104299"/>
                    <a:pt x="844201" y="117253"/>
                    <a:pt x="848963" y="126873"/>
                  </a:cubicBezTo>
                  <a:lnTo>
                    <a:pt x="848963" y="56769"/>
                  </a:lnTo>
                  <a:cubicBezTo>
                    <a:pt x="848963" y="44291"/>
                    <a:pt x="848963" y="35147"/>
                    <a:pt x="841724" y="28004"/>
                  </a:cubicBezTo>
                  <a:cubicBezTo>
                    <a:pt x="837438" y="23717"/>
                    <a:pt x="830675" y="21717"/>
                    <a:pt x="819626" y="21717"/>
                  </a:cubicBezTo>
                  <a:cubicBezTo>
                    <a:pt x="819626" y="21717"/>
                    <a:pt x="818198" y="21717"/>
                    <a:pt x="815340" y="21717"/>
                  </a:cubicBezTo>
                  <a:lnTo>
                    <a:pt x="815340" y="7334"/>
                  </a:lnTo>
                  <a:lnTo>
                    <a:pt x="907542" y="95"/>
                  </a:lnTo>
                  <a:lnTo>
                    <a:pt x="907542" y="293084"/>
                  </a:lnTo>
                  <a:cubicBezTo>
                    <a:pt x="907542" y="308896"/>
                    <a:pt x="909923" y="313754"/>
                    <a:pt x="913829" y="317087"/>
                  </a:cubicBezTo>
                  <a:cubicBezTo>
                    <a:pt x="918210" y="320421"/>
                    <a:pt x="926306" y="321850"/>
                    <a:pt x="934974" y="321850"/>
                  </a:cubicBezTo>
                  <a:lnTo>
                    <a:pt x="941261" y="321850"/>
                  </a:lnTo>
                  <a:lnTo>
                    <a:pt x="941261" y="336233"/>
                  </a:lnTo>
                  <a:lnTo>
                    <a:pt x="855345" y="336233"/>
                  </a:lnTo>
                  <a:close/>
                  <a:moveTo>
                    <a:pt x="605695" y="336137"/>
                  </a:moveTo>
                  <a:lnTo>
                    <a:pt x="604742" y="301085"/>
                  </a:lnTo>
                  <a:cubicBezTo>
                    <a:pt x="604742" y="301085"/>
                    <a:pt x="604266" y="302514"/>
                    <a:pt x="604266" y="301085"/>
                  </a:cubicBezTo>
                  <a:cubicBezTo>
                    <a:pt x="598551" y="319373"/>
                    <a:pt x="573976" y="342900"/>
                    <a:pt x="541401" y="342900"/>
                  </a:cubicBezTo>
                  <a:cubicBezTo>
                    <a:pt x="487109" y="342900"/>
                    <a:pt x="475107" y="311182"/>
                    <a:pt x="475107" y="269367"/>
                  </a:cubicBezTo>
                  <a:lnTo>
                    <a:pt x="475107" y="172402"/>
                  </a:lnTo>
                  <a:cubicBezTo>
                    <a:pt x="475107" y="144113"/>
                    <a:pt x="474155" y="133541"/>
                    <a:pt x="472250" y="130683"/>
                  </a:cubicBezTo>
                  <a:cubicBezTo>
                    <a:pt x="470821" y="128302"/>
                    <a:pt x="468440" y="125349"/>
                    <a:pt x="455962" y="125349"/>
                  </a:cubicBezTo>
                  <a:cubicBezTo>
                    <a:pt x="455962" y="125349"/>
                    <a:pt x="455962" y="125349"/>
                    <a:pt x="452628" y="125349"/>
                  </a:cubicBezTo>
                  <a:lnTo>
                    <a:pt x="452628" y="110966"/>
                  </a:lnTo>
                  <a:lnTo>
                    <a:pt x="534257" y="110966"/>
                  </a:lnTo>
                  <a:lnTo>
                    <a:pt x="534257" y="275654"/>
                  </a:lnTo>
                  <a:cubicBezTo>
                    <a:pt x="534257" y="311658"/>
                    <a:pt x="553974" y="312611"/>
                    <a:pt x="563499" y="312611"/>
                  </a:cubicBezTo>
                  <a:cubicBezTo>
                    <a:pt x="579787" y="312611"/>
                    <a:pt x="592836" y="298228"/>
                    <a:pt x="597599" y="278987"/>
                  </a:cubicBezTo>
                  <a:cubicBezTo>
                    <a:pt x="600456" y="267938"/>
                    <a:pt x="600456" y="255461"/>
                    <a:pt x="600456" y="242983"/>
                  </a:cubicBezTo>
                  <a:lnTo>
                    <a:pt x="600456" y="172402"/>
                  </a:lnTo>
                  <a:cubicBezTo>
                    <a:pt x="600456" y="152686"/>
                    <a:pt x="600932" y="136398"/>
                    <a:pt x="596646" y="131540"/>
                  </a:cubicBezTo>
                  <a:cubicBezTo>
                    <a:pt x="592836" y="127254"/>
                    <a:pt x="587502" y="125254"/>
                    <a:pt x="572643" y="125254"/>
                  </a:cubicBezTo>
                  <a:cubicBezTo>
                    <a:pt x="572643" y="125254"/>
                    <a:pt x="571214" y="125254"/>
                    <a:pt x="567880" y="125254"/>
                  </a:cubicBezTo>
                  <a:lnTo>
                    <a:pt x="567880" y="110871"/>
                  </a:lnTo>
                  <a:lnTo>
                    <a:pt x="659130" y="110871"/>
                  </a:lnTo>
                  <a:lnTo>
                    <a:pt x="659130" y="281845"/>
                  </a:lnTo>
                  <a:cubicBezTo>
                    <a:pt x="659130" y="296704"/>
                    <a:pt x="660083" y="308705"/>
                    <a:pt x="664369" y="314992"/>
                  </a:cubicBezTo>
                  <a:cubicBezTo>
                    <a:pt x="668655" y="321278"/>
                    <a:pt x="675418" y="321659"/>
                    <a:pt x="682180" y="321659"/>
                  </a:cubicBezTo>
                  <a:cubicBezTo>
                    <a:pt x="682180" y="321659"/>
                    <a:pt x="688372" y="321659"/>
                    <a:pt x="690848" y="321659"/>
                  </a:cubicBezTo>
                  <a:cubicBezTo>
                    <a:pt x="690848" y="326041"/>
                    <a:pt x="690848" y="336042"/>
                    <a:pt x="690848" y="336042"/>
                  </a:cubicBezTo>
                  <a:lnTo>
                    <a:pt x="605695" y="336042"/>
                  </a:lnTo>
                  <a:close/>
                  <a:moveTo>
                    <a:pt x="411671" y="160877"/>
                  </a:moveTo>
                  <a:cubicBezTo>
                    <a:pt x="394907" y="160877"/>
                    <a:pt x="384810" y="148876"/>
                    <a:pt x="384810" y="139256"/>
                  </a:cubicBezTo>
                  <a:cubicBezTo>
                    <a:pt x="384810" y="135922"/>
                    <a:pt x="384810" y="132017"/>
                    <a:pt x="387191" y="126778"/>
                  </a:cubicBezTo>
                  <a:lnTo>
                    <a:pt x="386715" y="126778"/>
                  </a:lnTo>
                  <a:cubicBezTo>
                    <a:pt x="363665" y="146018"/>
                    <a:pt x="358426" y="218980"/>
                    <a:pt x="358426" y="247269"/>
                  </a:cubicBezTo>
                  <a:lnTo>
                    <a:pt x="358426" y="281845"/>
                  </a:lnTo>
                  <a:cubicBezTo>
                    <a:pt x="358426" y="296704"/>
                    <a:pt x="358426" y="308705"/>
                    <a:pt x="362712" y="314992"/>
                  </a:cubicBezTo>
                  <a:cubicBezTo>
                    <a:pt x="366998" y="321278"/>
                    <a:pt x="378047" y="321659"/>
                    <a:pt x="384334" y="321659"/>
                  </a:cubicBezTo>
                  <a:cubicBezTo>
                    <a:pt x="384334" y="321659"/>
                    <a:pt x="403574" y="321659"/>
                    <a:pt x="405955" y="321659"/>
                  </a:cubicBezTo>
                  <a:cubicBezTo>
                    <a:pt x="405955" y="326041"/>
                    <a:pt x="405955" y="336042"/>
                    <a:pt x="405955" y="336042"/>
                  </a:cubicBezTo>
                  <a:lnTo>
                    <a:pt x="254127" y="336042"/>
                  </a:lnTo>
                  <a:lnTo>
                    <a:pt x="254127" y="321659"/>
                  </a:lnTo>
                  <a:cubicBezTo>
                    <a:pt x="258890" y="321659"/>
                    <a:pt x="268510" y="321659"/>
                    <a:pt x="268510" y="321659"/>
                  </a:cubicBezTo>
                  <a:cubicBezTo>
                    <a:pt x="283845" y="321659"/>
                    <a:pt x="291560" y="319278"/>
                    <a:pt x="295370" y="312992"/>
                  </a:cubicBezTo>
                  <a:cubicBezTo>
                    <a:pt x="300704" y="304324"/>
                    <a:pt x="299657" y="281273"/>
                    <a:pt x="299657" y="281273"/>
                  </a:cubicBezTo>
                  <a:lnTo>
                    <a:pt x="299657" y="193358"/>
                  </a:lnTo>
                  <a:cubicBezTo>
                    <a:pt x="299657" y="164592"/>
                    <a:pt x="298704" y="142970"/>
                    <a:pt x="295370" y="135255"/>
                  </a:cubicBezTo>
                  <a:cubicBezTo>
                    <a:pt x="291560" y="127064"/>
                    <a:pt x="285750" y="125158"/>
                    <a:pt x="272796" y="125158"/>
                  </a:cubicBezTo>
                  <a:lnTo>
                    <a:pt x="267557" y="125158"/>
                  </a:lnTo>
                  <a:lnTo>
                    <a:pt x="267557" y="110776"/>
                  </a:lnTo>
                  <a:lnTo>
                    <a:pt x="349187" y="110776"/>
                  </a:lnTo>
                  <a:lnTo>
                    <a:pt x="351568" y="168402"/>
                  </a:lnTo>
                  <a:lnTo>
                    <a:pt x="352044" y="168402"/>
                  </a:lnTo>
                  <a:cubicBezTo>
                    <a:pt x="354425" y="140589"/>
                    <a:pt x="370808" y="104013"/>
                    <a:pt x="408242" y="104013"/>
                  </a:cubicBezTo>
                  <a:cubicBezTo>
                    <a:pt x="428434" y="104013"/>
                    <a:pt x="440912" y="113633"/>
                    <a:pt x="440912" y="132302"/>
                  </a:cubicBezTo>
                  <a:cubicBezTo>
                    <a:pt x="440912" y="146971"/>
                    <a:pt x="430340" y="161354"/>
                    <a:pt x="411671" y="160877"/>
                  </a:cubicBezTo>
                  <a:close/>
                  <a:moveTo>
                    <a:pt x="131636" y="193548"/>
                  </a:moveTo>
                  <a:lnTo>
                    <a:pt x="108585" y="193548"/>
                  </a:lnTo>
                  <a:lnTo>
                    <a:pt x="108585" y="291560"/>
                  </a:lnTo>
                  <a:cubicBezTo>
                    <a:pt x="108585" y="301657"/>
                    <a:pt x="109538" y="309848"/>
                    <a:pt x="114300" y="315087"/>
                  </a:cubicBezTo>
                  <a:cubicBezTo>
                    <a:pt x="118682" y="319373"/>
                    <a:pt x="126301" y="321755"/>
                    <a:pt x="140208" y="321755"/>
                  </a:cubicBezTo>
                  <a:lnTo>
                    <a:pt x="152209" y="321755"/>
                  </a:lnTo>
                  <a:lnTo>
                    <a:pt x="152209" y="336137"/>
                  </a:lnTo>
                  <a:lnTo>
                    <a:pt x="0" y="336137"/>
                  </a:lnTo>
                  <a:lnTo>
                    <a:pt x="0" y="321755"/>
                  </a:lnTo>
                  <a:cubicBezTo>
                    <a:pt x="6763" y="321755"/>
                    <a:pt x="13430" y="321755"/>
                    <a:pt x="13430" y="321755"/>
                  </a:cubicBezTo>
                  <a:cubicBezTo>
                    <a:pt x="24956" y="321755"/>
                    <a:pt x="34576" y="319850"/>
                    <a:pt x="39338" y="316040"/>
                  </a:cubicBezTo>
                  <a:cubicBezTo>
                    <a:pt x="44101" y="311658"/>
                    <a:pt x="46577" y="304514"/>
                    <a:pt x="46577" y="291560"/>
                  </a:cubicBezTo>
                  <a:lnTo>
                    <a:pt x="46577" y="54769"/>
                  </a:lnTo>
                  <a:cubicBezTo>
                    <a:pt x="46577" y="39433"/>
                    <a:pt x="44196" y="28861"/>
                    <a:pt x="36481" y="24956"/>
                  </a:cubicBezTo>
                  <a:cubicBezTo>
                    <a:pt x="31718" y="22098"/>
                    <a:pt x="22574" y="21622"/>
                    <a:pt x="10097" y="21622"/>
                  </a:cubicBezTo>
                  <a:lnTo>
                    <a:pt x="0" y="21622"/>
                  </a:lnTo>
                  <a:lnTo>
                    <a:pt x="0" y="7239"/>
                  </a:lnTo>
                  <a:lnTo>
                    <a:pt x="131540" y="7239"/>
                  </a:lnTo>
                  <a:cubicBezTo>
                    <a:pt x="198787" y="7239"/>
                    <a:pt x="256889" y="31242"/>
                    <a:pt x="256889" y="100870"/>
                  </a:cubicBezTo>
                  <a:cubicBezTo>
                    <a:pt x="256984" y="167164"/>
                    <a:pt x="199834" y="193548"/>
                    <a:pt x="131636" y="193548"/>
                  </a:cubicBezTo>
                  <a:close/>
                  <a:moveTo>
                    <a:pt x="1822514" y="213741"/>
                  </a:moveTo>
                  <a:cubicBezTo>
                    <a:pt x="1779746" y="221933"/>
                    <a:pt x="1756219" y="232981"/>
                    <a:pt x="1756219" y="276606"/>
                  </a:cubicBezTo>
                  <a:cubicBezTo>
                    <a:pt x="1756219" y="302038"/>
                    <a:pt x="1769174" y="314992"/>
                    <a:pt x="1783556" y="314992"/>
                  </a:cubicBezTo>
                  <a:cubicBezTo>
                    <a:pt x="1803749" y="314992"/>
                    <a:pt x="1810893" y="302990"/>
                    <a:pt x="1815275" y="294323"/>
                  </a:cubicBezTo>
                  <a:cubicBezTo>
                    <a:pt x="1820037" y="285655"/>
                    <a:pt x="1822514" y="266986"/>
                    <a:pt x="1822514" y="249650"/>
                  </a:cubicBezTo>
                  <a:lnTo>
                    <a:pt x="1822514" y="213741"/>
                  </a:lnTo>
                  <a:close/>
                  <a:moveTo>
                    <a:pt x="1055656" y="116681"/>
                  </a:moveTo>
                  <a:cubicBezTo>
                    <a:pt x="1016318" y="116681"/>
                    <a:pt x="1015746" y="178118"/>
                    <a:pt x="1014794" y="200692"/>
                  </a:cubicBezTo>
                  <a:lnTo>
                    <a:pt x="1093565" y="200692"/>
                  </a:lnTo>
                  <a:cubicBezTo>
                    <a:pt x="1094042" y="176213"/>
                    <a:pt x="1092137" y="116681"/>
                    <a:pt x="1055656" y="116681"/>
                  </a:cubicBezTo>
                  <a:close/>
                  <a:moveTo>
                    <a:pt x="849154" y="198311"/>
                  </a:moveTo>
                  <a:cubicBezTo>
                    <a:pt x="849154" y="170498"/>
                    <a:pt x="845344" y="122968"/>
                    <a:pt x="809339" y="122968"/>
                  </a:cubicBezTo>
                  <a:cubicBezTo>
                    <a:pt x="768572" y="122968"/>
                    <a:pt x="768096" y="191167"/>
                    <a:pt x="768096" y="223361"/>
                  </a:cubicBezTo>
                  <a:cubicBezTo>
                    <a:pt x="768096" y="251174"/>
                    <a:pt x="770001" y="316992"/>
                    <a:pt x="807911" y="316992"/>
                  </a:cubicBezTo>
                  <a:cubicBezTo>
                    <a:pt x="822293" y="316992"/>
                    <a:pt x="834295" y="307848"/>
                    <a:pt x="840105" y="294418"/>
                  </a:cubicBezTo>
                  <a:cubicBezTo>
                    <a:pt x="843915" y="284798"/>
                    <a:pt x="849249" y="270415"/>
                    <a:pt x="849249" y="244983"/>
                  </a:cubicBezTo>
                  <a:lnTo>
                    <a:pt x="849249" y="198311"/>
                  </a:lnTo>
                  <a:close/>
                  <a:moveTo>
                    <a:pt x="131636" y="21622"/>
                  </a:moveTo>
                  <a:lnTo>
                    <a:pt x="108585" y="21622"/>
                  </a:lnTo>
                  <a:lnTo>
                    <a:pt x="108585" y="177737"/>
                  </a:lnTo>
                  <a:lnTo>
                    <a:pt x="131636" y="177737"/>
                  </a:lnTo>
                  <a:cubicBezTo>
                    <a:pt x="184975" y="177737"/>
                    <a:pt x="194500" y="139827"/>
                    <a:pt x="194500" y="100870"/>
                  </a:cubicBezTo>
                  <a:cubicBezTo>
                    <a:pt x="194500" y="61913"/>
                    <a:pt x="184975" y="21622"/>
                    <a:pt x="131636" y="21622"/>
                  </a:cubicBezTo>
                  <a:close/>
                </a:path>
              </a:pathLst>
            </a:custGeom>
            <a:solidFill>
              <a:srgbClr val="FFFFFF"/>
            </a:solidFill>
            <a:ln w="9525"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CEF4BEF5-8A67-9F20-E722-0F7B741D0457}"/>
              </a:ext>
            </a:extLst>
          </p:cNvPr>
          <p:cNvSpPr>
            <a:spLocks noGrp="1"/>
          </p:cNvSpPr>
          <p:nvPr>
            <p:ph type="body" sz="quarter" idx="17"/>
          </p:nvPr>
        </p:nvSpPr>
        <p:spPr>
          <a:xfrm>
            <a:off x="1785938" y="2178008"/>
            <a:ext cx="9218611" cy="4475205"/>
          </a:xfrm>
        </p:spPr>
        <p:txBody>
          <a:bodyPr/>
          <a:lstStyle>
            <a:lvl1pPr marL="0" indent="0">
              <a:defRPr sz="8000">
                <a:solidFill>
                  <a:schemeClr val="bg1"/>
                </a:solidFill>
              </a:defRPr>
            </a:lvl1pPr>
            <a:lvl2pPr>
              <a:defRPr sz="2400" b="0">
                <a:solidFill>
                  <a:schemeClr val="accent2"/>
                </a:solidFill>
                <a:latin typeface="+mn-lt"/>
              </a:defRPr>
            </a:lvl2pPr>
            <a:lvl3pPr>
              <a:defRPr sz="1800">
                <a:solidFill>
                  <a:schemeClr val="accent2"/>
                </a:solidFill>
              </a:defRPr>
            </a:lvl3pPr>
            <a:lvl4pPr marL="0" indent="0">
              <a:spcBef>
                <a:spcPts val="600"/>
              </a:spcBef>
              <a:buFont typeface="Calibri" panose="020F0502020204030204" pitchFamily="34" charset="0"/>
              <a:buChar char="​"/>
              <a:defRPr sz="1800">
                <a:solidFill>
                  <a:schemeClr val="accent2"/>
                </a:solidFill>
              </a:defRPr>
            </a:lvl4pPr>
            <a:lvl5pPr marL="0" indent="0">
              <a:buFont typeface="Calibri" panose="020F050202020403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164">
            <a:extLst>
              <a:ext uri="{FF2B5EF4-FFF2-40B4-BE49-F238E27FC236}">
                <a16:creationId xmlns:a16="http://schemas.microsoft.com/office/drawing/2014/main" id="{318B75F2-0AAA-6859-983D-8A755EC75E6A}"/>
              </a:ext>
            </a:extLst>
          </p:cNvPr>
          <p:cNvGrpSpPr/>
          <p:nvPr userDrawn="1"/>
        </p:nvGrpSpPr>
        <p:grpSpPr>
          <a:xfrm>
            <a:off x="1785938" y="457200"/>
            <a:ext cx="1919234" cy="440944"/>
            <a:chOff x="5082170" y="602010"/>
            <a:chExt cx="2868072" cy="658939"/>
          </a:xfrm>
          <a:solidFill>
            <a:srgbClr val="FFFFFF"/>
          </a:solidFill>
        </p:grpSpPr>
        <p:sp>
          <p:nvSpPr>
            <p:cNvPr id="9" name="Freeform 5">
              <a:extLst>
                <a:ext uri="{FF2B5EF4-FFF2-40B4-BE49-F238E27FC236}">
                  <a16:creationId xmlns:a16="http://schemas.microsoft.com/office/drawing/2014/main" id="{ECAFC655-7448-9986-7FD0-6CC83B87AA65}"/>
                </a:ext>
              </a:extLst>
            </p:cNvPr>
            <p:cNvSpPr/>
            <p:nvPr/>
          </p:nvSpPr>
          <p:spPr>
            <a:xfrm>
              <a:off x="5082170" y="602010"/>
              <a:ext cx="659796" cy="658939"/>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a:p>
          </p:txBody>
        </p:sp>
        <p:sp>
          <p:nvSpPr>
            <p:cNvPr id="10" name="Freeform 7">
              <a:extLst>
                <a:ext uri="{FF2B5EF4-FFF2-40B4-BE49-F238E27FC236}">
                  <a16:creationId xmlns:a16="http://schemas.microsoft.com/office/drawing/2014/main" id="{04B7433D-92A6-2480-D69E-F37BB919A66B}"/>
                </a:ext>
              </a:extLst>
            </p:cNvPr>
            <p:cNvSpPr/>
            <p:nvPr/>
          </p:nvSpPr>
          <p:spPr>
            <a:xfrm>
              <a:off x="5917417" y="807559"/>
              <a:ext cx="2032825" cy="342900"/>
            </a:xfrm>
            <a:custGeom>
              <a:avLst/>
              <a:gdLst>
                <a:gd name="connsiteX0" fmla="*/ 1916144 w 2032825"/>
                <a:gd name="connsiteY0" fmla="*/ 336137 h 342900"/>
                <a:gd name="connsiteX1" fmla="*/ 1916144 w 2032825"/>
                <a:gd name="connsiteY1" fmla="*/ 321755 h 342900"/>
                <a:gd name="connsiteX2" fmla="*/ 1919002 w 2032825"/>
                <a:gd name="connsiteY2" fmla="*/ 321755 h 342900"/>
                <a:gd name="connsiteX3" fmla="*/ 1936337 w 2032825"/>
                <a:gd name="connsiteY3" fmla="*/ 316992 h 342900"/>
                <a:gd name="connsiteX4" fmla="*/ 1942528 w 2032825"/>
                <a:gd name="connsiteY4" fmla="*/ 292989 h 342900"/>
                <a:gd name="connsiteX5" fmla="*/ 1942528 w 2032825"/>
                <a:gd name="connsiteY5" fmla="*/ 56674 h 342900"/>
                <a:gd name="connsiteX6" fmla="*/ 1935290 w 2032825"/>
                <a:gd name="connsiteY6" fmla="*/ 27908 h 342900"/>
                <a:gd name="connsiteX7" fmla="*/ 1917573 w 2032825"/>
                <a:gd name="connsiteY7" fmla="*/ 21622 h 342900"/>
                <a:gd name="connsiteX8" fmla="*/ 1908905 w 2032825"/>
                <a:gd name="connsiteY8" fmla="*/ 21622 h 342900"/>
                <a:gd name="connsiteX9" fmla="*/ 1908905 w 2032825"/>
                <a:gd name="connsiteY9" fmla="*/ 7239 h 342900"/>
                <a:gd name="connsiteX10" fmla="*/ 2001107 w 2032825"/>
                <a:gd name="connsiteY10" fmla="*/ 0 h 342900"/>
                <a:gd name="connsiteX11" fmla="*/ 2001107 w 2032825"/>
                <a:gd name="connsiteY11" fmla="*/ 292989 h 342900"/>
                <a:gd name="connsiteX12" fmla="*/ 2007394 w 2032825"/>
                <a:gd name="connsiteY12" fmla="*/ 316992 h 342900"/>
                <a:gd name="connsiteX13" fmla="*/ 2029016 w 2032825"/>
                <a:gd name="connsiteY13" fmla="*/ 321755 h 342900"/>
                <a:gd name="connsiteX14" fmla="*/ 2032826 w 2032825"/>
                <a:gd name="connsiteY14" fmla="*/ 321755 h 342900"/>
                <a:gd name="connsiteX15" fmla="*/ 2032826 w 2032825"/>
                <a:gd name="connsiteY15" fmla="*/ 336137 h 342900"/>
                <a:gd name="connsiteX16" fmla="*/ 1916144 w 2032825"/>
                <a:gd name="connsiteY16" fmla="*/ 336137 h 342900"/>
                <a:gd name="connsiteX17" fmla="*/ 1624679 w 2032825"/>
                <a:gd name="connsiteY17" fmla="*/ 75914 h 342900"/>
                <a:gd name="connsiteX18" fmla="*/ 1588199 w 2032825"/>
                <a:gd name="connsiteY18" fmla="*/ 39433 h 342900"/>
                <a:gd name="connsiteX19" fmla="*/ 1624679 w 2032825"/>
                <a:gd name="connsiteY19" fmla="*/ 3429 h 342900"/>
                <a:gd name="connsiteX20" fmla="*/ 1661160 w 2032825"/>
                <a:gd name="connsiteY20" fmla="*/ 39433 h 342900"/>
                <a:gd name="connsiteX21" fmla="*/ 1624679 w 2032825"/>
                <a:gd name="connsiteY21" fmla="*/ 75914 h 342900"/>
                <a:gd name="connsiteX22" fmla="*/ 1827848 w 2032825"/>
                <a:gd name="connsiteY22" fmla="*/ 336137 h 342900"/>
                <a:gd name="connsiteX23" fmla="*/ 1826895 w 2032825"/>
                <a:gd name="connsiteY23" fmla="*/ 299657 h 342900"/>
                <a:gd name="connsiteX24" fmla="*/ 1762030 w 2032825"/>
                <a:gd name="connsiteY24" fmla="*/ 342900 h 342900"/>
                <a:gd name="connsiteX25" fmla="*/ 1695736 w 2032825"/>
                <a:gd name="connsiteY25" fmla="*/ 284798 h 342900"/>
                <a:gd name="connsiteX26" fmla="*/ 1822514 w 2032825"/>
                <a:gd name="connsiteY26" fmla="*/ 199358 h 342900"/>
                <a:gd name="connsiteX27" fmla="*/ 1822514 w 2032825"/>
                <a:gd name="connsiteY27" fmla="*/ 161449 h 342900"/>
                <a:gd name="connsiteX28" fmla="*/ 1777365 w 2032825"/>
                <a:gd name="connsiteY28" fmla="*/ 120110 h 342900"/>
                <a:gd name="connsiteX29" fmla="*/ 1731740 w 2032825"/>
                <a:gd name="connsiteY29" fmla="*/ 142208 h 342900"/>
                <a:gd name="connsiteX30" fmla="*/ 1731740 w 2032825"/>
                <a:gd name="connsiteY30" fmla="*/ 143161 h 342900"/>
                <a:gd name="connsiteX31" fmla="*/ 1745647 w 2032825"/>
                <a:gd name="connsiteY31" fmla="*/ 137350 h 342900"/>
                <a:gd name="connsiteX32" fmla="*/ 1774031 w 2032825"/>
                <a:gd name="connsiteY32" fmla="*/ 163735 h 342900"/>
                <a:gd name="connsiteX33" fmla="*/ 1741837 w 2032825"/>
                <a:gd name="connsiteY33" fmla="*/ 191071 h 342900"/>
                <a:gd name="connsiteX34" fmla="*/ 1708214 w 2032825"/>
                <a:gd name="connsiteY34" fmla="*/ 157448 h 342900"/>
                <a:gd name="connsiteX35" fmla="*/ 1792796 w 2032825"/>
                <a:gd name="connsiteY35" fmla="*/ 104108 h 342900"/>
                <a:gd name="connsiteX36" fmla="*/ 1881188 w 2032825"/>
                <a:gd name="connsiteY36" fmla="*/ 181927 h 342900"/>
                <a:gd name="connsiteX37" fmla="*/ 1881188 w 2032825"/>
                <a:gd name="connsiteY37" fmla="*/ 292418 h 342900"/>
                <a:gd name="connsiteX38" fmla="*/ 1887474 w 2032825"/>
                <a:gd name="connsiteY38" fmla="*/ 316897 h 342900"/>
                <a:gd name="connsiteX39" fmla="*/ 1903762 w 2032825"/>
                <a:gd name="connsiteY39" fmla="*/ 321659 h 342900"/>
                <a:gd name="connsiteX40" fmla="*/ 1908524 w 2032825"/>
                <a:gd name="connsiteY40" fmla="*/ 321659 h 342900"/>
                <a:gd name="connsiteX41" fmla="*/ 1908524 w 2032825"/>
                <a:gd name="connsiteY41" fmla="*/ 336042 h 342900"/>
                <a:gd name="connsiteX42" fmla="*/ 1827848 w 2032825"/>
                <a:gd name="connsiteY42" fmla="*/ 336137 h 342900"/>
                <a:gd name="connsiteX43" fmla="*/ 1566577 w 2032825"/>
                <a:gd name="connsiteY43" fmla="*/ 336137 h 342900"/>
                <a:gd name="connsiteX44" fmla="*/ 1566577 w 2032825"/>
                <a:gd name="connsiteY44" fmla="*/ 321755 h 342900"/>
                <a:gd name="connsiteX45" fmla="*/ 1573816 w 2032825"/>
                <a:gd name="connsiteY45" fmla="*/ 321755 h 342900"/>
                <a:gd name="connsiteX46" fmla="*/ 1592485 w 2032825"/>
                <a:gd name="connsiteY46" fmla="*/ 315087 h 342900"/>
                <a:gd name="connsiteX47" fmla="*/ 1596771 w 2032825"/>
                <a:gd name="connsiteY47" fmla="*/ 280988 h 342900"/>
                <a:gd name="connsiteX48" fmla="*/ 1596771 w 2032825"/>
                <a:gd name="connsiteY48" fmla="*/ 160401 h 342900"/>
                <a:gd name="connsiteX49" fmla="*/ 1589532 w 2032825"/>
                <a:gd name="connsiteY49" fmla="*/ 130683 h 342900"/>
                <a:gd name="connsiteX50" fmla="*/ 1566958 w 2032825"/>
                <a:gd name="connsiteY50" fmla="*/ 125921 h 342900"/>
                <a:gd name="connsiteX51" fmla="*/ 1562195 w 2032825"/>
                <a:gd name="connsiteY51" fmla="*/ 125921 h 342900"/>
                <a:gd name="connsiteX52" fmla="*/ 1562195 w 2032825"/>
                <a:gd name="connsiteY52" fmla="*/ 111062 h 342900"/>
                <a:gd name="connsiteX53" fmla="*/ 1655826 w 2032825"/>
                <a:gd name="connsiteY53" fmla="*/ 111062 h 342900"/>
                <a:gd name="connsiteX54" fmla="*/ 1655826 w 2032825"/>
                <a:gd name="connsiteY54" fmla="*/ 281083 h 342900"/>
                <a:gd name="connsiteX55" fmla="*/ 1660112 w 2032825"/>
                <a:gd name="connsiteY55" fmla="*/ 315182 h 342900"/>
                <a:gd name="connsiteX56" fmla="*/ 1678400 w 2032825"/>
                <a:gd name="connsiteY56" fmla="*/ 321850 h 342900"/>
                <a:gd name="connsiteX57" fmla="*/ 1687544 w 2032825"/>
                <a:gd name="connsiteY57" fmla="*/ 321850 h 342900"/>
                <a:gd name="connsiteX58" fmla="*/ 1687544 w 2032825"/>
                <a:gd name="connsiteY58" fmla="*/ 336233 h 342900"/>
                <a:gd name="connsiteX59" fmla="*/ 1566577 w 2032825"/>
                <a:gd name="connsiteY59" fmla="*/ 336233 h 342900"/>
                <a:gd name="connsiteX60" fmla="*/ 1554099 w 2032825"/>
                <a:gd name="connsiteY60" fmla="*/ 314516 h 342900"/>
                <a:gd name="connsiteX61" fmla="*/ 1498854 w 2032825"/>
                <a:gd name="connsiteY61" fmla="*/ 342900 h 342900"/>
                <a:gd name="connsiteX62" fmla="*/ 1442180 w 2032825"/>
                <a:gd name="connsiteY62" fmla="*/ 280035 h 342900"/>
                <a:gd name="connsiteX63" fmla="*/ 1442180 w 2032825"/>
                <a:gd name="connsiteY63" fmla="*/ 125921 h 342900"/>
                <a:gd name="connsiteX64" fmla="*/ 1401794 w 2032825"/>
                <a:gd name="connsiteY64" fmla="*/ 125921 h 342900"/>
                <a:gd name="connsiteX65" fmla="*/ 1401794 w 2032825"/>
                <a:gd name="connsiteY65" fmla="*/ 111062 h 342900"/>
                <a:gd name="connsiteX66" fmla="*/ 1405604 w 2032825"/>
                <a:gd name="connsiteY66" fmla="*/ 111062 h 342900"/>
                <a:gd name="connsiteX67" fmla="*/ 1485805 w 2032825"/>
                <a:gd name="connsiteY67" fmla="*/ 7334 h 342900"/>
                <a:gd name="connsiteX68" fmla="*/ 1500664 w 2032825"/>
                <a:gd name="connsiteY68" fmla="*/ 7334 h 342900"/>
                <a:gd name="connsiteX69" fmla="*/ 1500664 w 2032825"/>
                <a:gd name="connsiteY69" fmla="*/ 111062 h 342900"/>
                <a:gd name="connsiteX70" fmla="*/ 1545812 w 2032825"/>
                <a:gd name="connsiteY70" fmla="*/ 111062 h 342900"/>
                <a:gd name="connsiteX71" fmla="*/ 1545812 w 2032825"/>
                <a:gd name="connsiteY71" fmla="*/ 125921 h 342900"/>
                <a:gd name="connsiteX72" fmla="*/ 1501616 w 2032825"/>
                <a:gd name="connsiteY72" fmla="*/ 125921 h 342900"/>
                <a:gd name="connsiteX73" fmla="*/ 1501616 w 2032825"/>
                <a:gd name="connsiteY73" fmla="*/ 287274 h 342900"/>
                <a:gd name="connsiteX74" fmla="*/ 1520381 w 2032825"/>
                <a:gd name="connsiteY74" fmla="*/ 317564 h 342900"/>
                <a:gd name="connsiteX75" fmla="*/ 1535716 w 2032825"/>
                <a:gd name="connsiteY75" fmla="*/ 308896 h 342900"/>
                <a:gd name="connsiteX76" fmla="*/ 1544384 w 2032825"/>
                <a:gd name="connsiteY76" fmla="*/ 252698 h 342900"/>
                <a:gd name="connsiteX77" fmla="*/ 1562100 w 2032825"/>
                <a:gd name="connsiteY77" fmla="*/ 252698 h 342900"/>
                <a:gd name="connsiteX78" fmla="*/ 1554099 w 2032825"/>
                <a:gd name="connsiteY78" fmla="*/ 314516 h 342900"/>
                <a:gd name="connsiteX79" fmla="*/ 1324070 w 2032825"/>
                <a:gd name="connsiteY79" fmla="*/ 336137 h 342900"/>
                <a:gd name="connsiteX80" fmla="*/ 1324070 w 2032825"/>
                <a:gd name="connsiteY80" fmla="*/ 168497 h 342900"/>
                <a:gd name="connsiteX81" fmla="*/ 1295210 w 2032825"/>
                <a:gd name="connsiteY81" fmla="*/ 132969 h 342900"/>
                <a:gd name="connsiteX82" fmla="*/ 1268349 w 2032825"/>
                <a:gd name="connsiteY82" fmla="*/ 149733 h 342900"/>
                <a:gd name="connsiteX83" fmla="*/ 1258729 w 2032825"/>
                <a:gd name="connsiteY83" fmla="*/ 198215 h 342900"/>
                <a:gd name="connsiteX84" fmla="*/ 1258729 w 2032825"/>
                <a:gd name="connsiteY84" fmla="*/ 281273 h 342900"/>
                <a:gd name="connsiteX85" fmla="*/ 1262063 w 2032825"/>
                <a:gd name="connsiteY85" fmla="*/ 314896 h 342900"/>
                <a:gd name="connsiteX86" fmla="*/ 1283684 w 2032825"/>
                <a:gd name="connsiteY86" fmla="*/ 321564 h 342900"/>
                <a:gd name="connsiteX87" fmla="*/ 1290447 w 2032825"/>
                <a:gd name="connsiteY87" fmla="*/ 321564 h 342900"/>
                <a:gd name="connsiteX88" fmla="*/ 1290447 w 2032825"/>
                <a:gd name="connsiteY88" fmla="*/ 335947 h 342900"/>
                <a:gd name="connsiteX89" fmla="*/ 1167956 w 2032825"/>
                <a:gd name="connsiteY89" fmla="*/ 335947 h 342900"/>
                <a:gd name="connsiteX90" fmla="*/ 1167956 w 2032825"/>
                <a:gd name="connsiteY90" fmla="*/ 321564 h 342900"/>
                <a:gd name="connsiteX91" fmla="*/ 1175195 w 2032825"/>
                <a:gd name="connsiteY91" fmla="*/ 321564 h 342900"/>
                <a:gd name="connsiteX92" fmla="*/ 1196340 w 2032825"/>
                <a:gd name="connsiteY92" fmla="*/ 314896 h 342900"/>
                <a:gd name="connsiteX93" fmla="*/ 1199674 w 2032825"/>
                <a:gd name="connsiteY93" fmla="*/ 281273 h 342900"/>
                <a:gd name="connsiteX94" fmla="*/ 1199674 w 2032825"/>
                <a:gd name="connsiteY94" fmla="*/ 165544 h 342900"/>
                <a:gd name="connsiteX95" fmla="*/ 1195864 w 2032825"/>
                <a:gd name="connsiteY95" fmla="*/ 131921 h 342900"/>
                <a:gd name="connsiteX96" fmla="*/ 1177195 w 2032825"/>
                <a:gd name="connsiteY96" fmla="*/ 125158 h 342900"/>
                <a:gd name="connsiteX97" fmla="*/ 1168051 w 2032825"/>
                <a:gd name="connsiteY97" fmla="*/ 125158 h 342900"/>
                <a:gd name="connsiteX98" fmla="*/ 1168051 w 2032825"/>
                <a:gd name="connsiteY98" fmla="*/ 110776 h 342900"/>
                <a:gd name="connsiteX99" fmla="*/ 1253585 w 2032825"/>
                <a:gd name="connsiteY99" fmla="*/ 110776 h 342900"/>
                <a:gd name="connsiteX100" fmla="*/ 1254538 w 2032825"/>
                <a:gd name="connsiteY100" fmla="*/ 145828 h 342900"/>
                <a:gd name="connsiteX101" fmla="*/ 1255014 w 2032825"/>
                <a:gd name="connsiteY101" fmla="*/ 145828 h 342900"/>
                <a:gd name="connsiteX102" fmla="*/ 1318451 w 2032825"/>
                <a:gd name="connsiteY102" fmla="*/ 104013 h 342900"/>
                <a:gd name="connsiteX103" fmla="*/ 1382840 w 2032825"/>
                <a:gd name="connsiteY103" fmla="*/ 179356 h 342900"/>
                <a:gd name="connsiteX104" fmla="*/ 1382840 w 2032825"/>
                <a:gd name="connsiteY104" fmla="*/ 281654 h 342900"/>
                <a:gd name="connsiteX105" fmla="*/ 1386650 w 2032825"/>
                <a:gd name="connsiteY105" fmla="*/ 314801 h 342900"/>
                <a:gd name="connsiteX106" fmla="*/ 1405414 w 2032825"/>
                <a:gd name="connsiteY106" fmla="*/ 321469 h 342900"/>
                <a:gd name="connsiteX107" fmla="*/ 1414558 w 2032825"/>
                <a:gd name="connsiteY107" fmla="*/ 321469 h 342900"/>
                <a:gd name="connsiteX108" fmla="*/ 1414558 w 2032825"/>
                <a:gd name="connsiteY108" fmla="*/ 335852 h 342900"/>
                <a:gd name="connsiteX109" fmla="*/ 1324070 w 2032825"/>
                <a:gd name="connsiteY109" fmla="*/ 335852 h 342900"/>
                <a:gd name="connsiteX110" fmla="*/ 1014317 w 2032825"/>
                <a:gd name="connsiteY110" fmla="*/ 216122 h 342900"/>
                <a:gd name="connsiteX111" fmla="*/ 1017651 w 2032825"/>
                <a:gd name="connsiteY111" fmla="*/ 266986 h 342900"/>
                <a:gd name="connsiteX112" fmla="*/ 1066133 w 2032825"/>
                <a:gd name="connsiteY112" fmla="*/ 323183 h 342900"/>
                <a:gd name="connsiteX113" fmla="*/ 1131951 w 2032825"/>
                <a:gd name="connsiteY113" fmla="*/ 259271 h 342900"/>
                <a:gd name="connsiteX114" fmla="*/ 1150620 w 2032825"/>
                <a:gd name="connsiteY114" fmla="*/ 259271 h 342900"/>
                <a:gd name="connsiteX115" fmla="*/ 1057942 w 2032825"/>
                <a:gd name="connsiteY115" fmla="*/ 342805 h 342900"/>
                <a:gd name="connsiteX116" fmla="*/ 950405 w 2032825"/>
                <a:gd name="connsiteY116" fmla="*/ 223266 h 342900"/>
                <a:gd name="connsiteX117" fmla="*/ 1056037 w 2032825"/>
                <a:gd name="connsiteY117" fmla="*/ 104204 h 342900"/>
                <a:gd name="connsiteX118" fmla="*/ 1153478 w 2032825"/>
                <a:gd name="connsiteY118" fmla="*/ 216122 h 342900"/>
                <a:gd name="connsiteX119" fmla="*/ 1014317 w 2032825"/>
                <a:gd name="connsiteY119" fmla="*/ 216122 h 342900"/>
                <a:gd name="connsiteX120" fmla="*/ 855345 w 2032825"/>
                <a:gd name="connsiteY120" fmla="*/ 336137 h 342900"/>
                <a:gd name="connsiteX121" fmla="*/ 854393 w 2032825"/>
                <a:gd name="connsiteY121" fmla="*/ 301085 h 342900"/>
                <a:gd name="connsiteX122" fmla="*/ 791432 w 2032825"/>
                <a:gd name="connsiteY122" fmla="*/ 342900 h 342900"/>
                <a:gd name="connsiteX123" fmla="*/ 701612 w 2032825"/>
                <a:gd name="connsiteY123" fmla="*/ 223361 h 342900"/>
                <a:gd name="connsiteX124" fmla="*/ 799052 w 2032825"/>
                <a:gd name="connsiteY124" fmla="*/ 104299 h 342900"/>
                <a:gd name="connsiteX125" fmla="*/ 848963 w 2032825"/>
                <a:gd name="connsiteY125" fmla="*/ 126873 h 342900"/>
                <a:gd name="connsiteX126" fmla="*/ 848963 w 2032825"/>
                <a:gd name="connsiteY126" fmla="*/ 56769 h 342900"/>
                <a:gd name="connsiteX127" fmla="*/ 841724 w 2032825"/>
                <a:gd name="connsiteY127" fmla="*/ 28004 h 342900"/>
                <a:gd name="connsiteX128" fmla="*/ 819626 w 2032825"/>
                <a:gd name="connsiteY128" fmla="*/ 21717 h 342900"/>
                <a:gd name="connsiteX129" fmla="*/ 815340 w 2032825"/>
                <a:gd name="connsiteY129" fmla="*/ 21717 h 342900"/>
                <a:gd name="connsiteX130" fmla="*/ 815340 w 2032825"/>
                <a:gd name="connsiteY130" fmla="*/ 7334 h 342900"/>
                <a:gd name="connsiteX131" fmla="*/ 907542 w 2032825"/>
                <a:gd name="connsiteY131" fmla="*/ 95 h 342900"/>
                <a:gd name="connsiteX132" fmla="*/ 907542 w 2032825"/>
                <a:gd name="connsiteY132" fmla="*/ 293084 h 342900"/>
                <a:gd name="connsiteX133" fmla="*/ 913829 w 2032825"/>
                <a:gd name="connsiteY133" fmla="*/ 317087 h 342900"/>
                <a:gd name="connsiteX134" fmla="*/ 934974 w 2032825"/>
                <a:gd name="connsiteY134" fmla="*/ 321850 h 342900"/>
                <a:gd name="connsiteX135" fmla="*/ 941261 w 2032825"/>
                <a:gd name="connsiteY135" fmla="*/ 321850 h 342900"/>
                <a:gd name="connsiteX136" fmla="*/ 941261 w 2032825"/>
                <a:gd name="connsiteY136" fmla="*/ 336233 h 342900"/>
                <a:gd name="connsiteX137" fmla="*/ 855345 w 2032825"/>
                <a:gd name="connsiteY137" fmla="*/ 336233 h 342900"/>
                <a:gd name="connsiteX138" fmla="*/ 605695 w 2032825"/>
                <a:gd name="connsiteY138" fmla="*/ 336137 h 342900"/>
                <a:gd name="connsiteX139" fmla="*/ 604742 w 2032825"/>
                <a:gd name="connsiteY139" fmla="*/ 301085 h 342900"/>
                <a:gd name="connsiteX140" fmla="*/ 604266 w 2032825"/>
                <a:gd name="connsiteY140" fmla="*/ 301085 h 342900"/>
                <a:gd name="connsiteX141" fmla="*/ 541401 w 2032825"/>
                <a:gd name="connsiteY141" fmla="*/ 342900 h 342900"/>
                <a:gd name="connsiteX142" fmla="*/ 475107 w 2032825"/>
                <a:gd name="connsiteY142" fmla="*/ 269367 h 342900"/>
                <a:gd name="connsiteX143" fmla="*/ 475107 w 2032825"/>
                <a:gd name="connsiteY143" fmla="*/ 172402 h 342900"/>
                <a:gd name="connsiteX144" fmla="*/ 472250 w 2032825"/>
                <a:gd name="connsiteY144" fmla="*/ 130683 h 342900"/>
                <a:gd name="connsiteX145" fmla="*/ 455962 w 2032825"/>
                <a:gd name="connsiteY145" fmla="*/ 125349 h 342900"/>
                <a:gd name="connsiteX146" fmla="*/ 452628 w 2032825"/>
                <a:gd name="connsiteY146" fmla="*/ 125349 h 342900"/>
                <a:gd name="connsiteX147" fmla="*/ 452628 w 2032825"/>
                <a:gd name="connsiteY147" fmla="*/ 110966 h 342900"/>
                <a:gd name="connsiteX148" fmla="*/ 534257 w 2032825"/>
                <a:gd name="connsiteY148" fmla="*/ 110966 h 342900"/>
                <a:gd name="connsiteX149" fmla="*/ 534257 w 2032825"/>
                <a:gd name="connsiteY149" fmla="*/ 275654 h 342900"/>
                <a:gd name="connsiteX150" fmla="*/ 563499 w 2032825"/>
                <a:gd name="connsiteY150" fmla="*/ 312611 h 342900"/>
                <a:gd name="connsiteX151" fmla="*/ 597599 w 2032825"/>
                <a:gd name="connsiteY151" fmla="*/ 278987 h 342900"/>
                <a:gd name="connsiteX152" fmla="*/ 600456 w 2032825"/>
                <a:gd name="connsiteY152" fmla="*/ 242983 h 342900"/>
                <a:gd name="connsiteX153" fmla="*/ 600456 w 2032825"/>
                <a:gd name="connsiteY153" fmla="*/ 172402 h 342900"/>
                <a:gd name="connsiteX154" fmla="*/ 596646 w 2032825"/>
                <a:gd name="connsiteY154" fmla="*/ 131540 h 342900"/>
                <a:gd name="connsiteX155" fmla="*/ 572643 w 2032825"/>
                <a:gd name="connsiteY155" fmla="*/ 125254 h 342900"/>
                <a:gd name="connsiteX156" fmla="*/ 567880 w 2032825"/>
                <a:gd name="connsiteY156" fmla="*/ 125254 h 342900"/>
                <a:gd name="connsiteX157" fmla="*/ 567880 w 2032825"/>
                <a:gd name="connsiteY157" fmla="*/ 110871 h 342900"/>
                <a:gd name="connsiteX158" fmla="*/ 659130 w 2032825"/>
                <a:gd name="connsiteY158" fmla="*/ 110871 h 342900"/>
                <a:gd name="connsiteX159" fmla="*/ 659130 w 2032825"/>
                <a:gd name="connsiteY159" fmla="*/ 281845 h 342900"/>
                <a:gd name="connsiteX160" fmla="*/ 664369 w 2032825"/>
                <a:gd name="connsiteY160" fmla="*/ 314992 h 342900"/>
                <a:gd name="connsiteX161" fmla="*/ 682180 w 2032825"/>
                <a:gd name="connsiteY161" fmla="*/ 321659 h 342900"/>
                <a:gd name="connsiteX162" fmla="*/ 690848 w 2032825"/>
                <a:gd name="connsiteY162" fmla="*/ 321659 h 342900"/>
                <a:gd name="connsiteX163" fmla="*/ 690848 w 2032825"/>
                <a:gd name="connsiteY163" fmla="*/ 336042 h 342900"/>
                <a:gd name="connsiteX164" fmla="*/ 605695 w 2032825"/>
                <a:gd name="connsiteY164" fmla="*/ 336042 h 342900"/>
                <a:gd name="connsiteX165" fmla="*/ 411671 w 2032825"/>
                <a:gd name="connsiteY165" fmla="*/ 160877 h 342900"/>
                <a:gd name="connsiteX166" fmla="*/ 384810 w 2032825"/>
                <a:gd name="connsiteY166" fmla="*/ 139256 h 342900"/>
                <a:gd name="connsiteX167" fmla="*/ 387191 w 2032825"/>
                <a:gd name="connsiteY167" fmla="*/ 126778 h 342900"/>
                <a:gd name="connsiteX168" fmla="*/ 386715 w 2032825"/>
                <a:gd name="connsiteY168" fmla="*/ 126778 h 342900"/>
                <a:gd name="connsiteX169" fmla="*/ 358426 w 2032825"/>
                <a:gd name="connsiteY169" fmla="*/ 247269 h 342900"/>
                <a:gd name="connsiteX170" fmla="*/ 358426 w 2032825"/>
                <a:gd name="connsiteY170" fmla="*/ 281845 h 342900"/>
                <a:gd name="connsiteX171" fmla="*/ 362712 w 2032825"/>
                <a:gd name="connsiteY171" fmla="*/ 314992 h 342900"/>
                <a:gd name="connsiteX172" fmla="*/ 384334 w 2032825"/>
                <a:gd name="connsiteY172" fmla="*/ 321659 h 342900"/>
                <a:gd name="connsiteX173" fmla="*/ 405955 w 2032825"/>
                <a:gd name="connsiteY173" fmla="*/ 321659 h 342900"/>
                <a:gd name="connsiteX174" fmla="*/ 405955 w 2032825"/>
                <a:gd name="connsiteY174" fmla="*/ 336042 h 342900"/>
                <a:gd name="connsiteX175" fmla="*/ 254127 w 2032825"/>
                <a:gd name="connsiteY175" fmla="*/ 336042 h 342900"/>
                <a:gd name="connsiteX176" fmla="*/ 254127 w 2032825"/>
                <a:gd name="connsiteY176" fmla="*/ 321659 h 342900"/>
                <a:gd name="connsiteX177" fmla="*/ 268510 w 2032825"/>
                <a:gd name="connsiteY177" fmla="*/ 321659 h 342900"/>
                <a:gd name="connsiteX178" fmla="*/ 295370 w 2032825"/>
                <a:gd name="connsiteY178" fmla="*/ 312992 h 342900"/>
                <a:gd name="connsiteX179" fmla="*/ 299657 w 2032825"/>
                <a:gd name="connsiteY179" fmla="*/ 281273 h 342900"/>
                <a:gd name="connsiteX180" fmla="*/ 299657 w 2032825"/>
                <a:gd name="connsiteY180" fmla="*/ 193358 h 342900"/>
                <a:gd name="connsiteX181" fmla="*/ 295370 w 2032825"/>
                <a:gd name="connsiteY181" fmla="*/ 135255 h 342900"/>
                <a:gd name="connsiteX182" fmla="*/ 272796 w 2032825"/>
                <a:gd name="connsiteY182" fmla="*/ 125158 h 342900"/>
                <a:gd name="connsiteX183" fmla="*/ 267557 w 2032825"/>
                <a:gd name="connsiteY183" fmla="*/ 125158 h 342900"/>
                <a:gd name="connsiteX184" fmla="*/ 267557 w 2032825"/>
                <a:gd name="connsiteY184" fmla="*/ 110776 h 342900"/>
                <a:gd name="connsiteX185" fmla="*/ 349187 w 2032825"/>
                <a:gd name="connsiteY185" fmla="*/ 110776 h 342900"/>
                <a:gd name="connsiteX186" fmla="*/ 351568 w 2032825"/>
                <a:gd name="connsiteY186" fmla="*/ 168402 h 342900"/>
                <a:gd name="connsiteX187" fmla="*/ 352044 w 2032825"/>
                <a:gd name="connsiteY187" fmla="*/ 168402 h 342900"/>
                <a:gd name="connsiteX188" fmla="*/ 408242 w 2032825"/>
                <a:gd name="connsiteY188" fmla="*/ 104013 h 342900"/>
                <a:gd name="connsiteX189" fmla="*/ 440912 w 2032825"/>
                <a:gd name="connsiteY189" fmla="*/ 132302 h 342900"/>
                <a:gd name="connsiteX190" fmla="*/ 411671 w 2032825"/>
                <a:gd name="connsiteY190" fmla="*/ 160877 h 342900"/>
                <a:gd name="connsiteX191" fmla="*/ 131636 w 2032825"/>
                <a:gd name="connsiteY191" fmla="*/ 193548 h 342900"/>
                <a:gd name="connsiteX192" fmla="*/ 108585 w 2032825"/>
                <a:gd name="connsiteY192" fmla="*/ 193548 h 342900"/>
                <a:gd name="connsiteX193" fmla="*/ 108585 w 2032825"/>
                <a:gd name="connsiteY193" fmla="*/ 291560 h 342900"/>
                <a:gd name="connsiteX194" fmla="*/ 114300 w 2032825"/>
                <a:gd name="connsiteY194" fmla="*/ 315087 h 342900"/>
                <a:gd name="connsiteX195" fmla="*/ 140208 w 2032825"/>
                <a:gd name="connsiteY195" fmla="*/ 321755 h 342900"/>
                <a:gd name="connsiteX196" fmla="*/ 152209 w 2032825"/>
                <a:gd name="connsiteY196" fmla="*/ 321755 h 342900"/>
                <a:gd name="connsiteX197" fmla="*/ 152209 w 2032825"/>
                <a:gd name="connsiteY197" fmla="*/ 336137 h 342900"/>
                <a:gd name="connsiteX198" fmla="*/ 0 w 2032825"/>
                <a:gd name="connsiteY198" fmla="*/ 336137 h 342900"/>
                <a:gd name="connsiteX199" fmla="*/ 0 w 2032825"/>
                <a:gd name="connsiteY199" fmla="*/ 321755 h 342900"/>
                <a:gd name="connsiteX200" fmla="*/ 13430 w 2032825"/>
                <a:gd name="connsiteY200" fmla="*/ 321755 h 342900"/>
                <a:gd name="connsiteX201" fmla="*/ 39338 w 2032825"/>
                <a:gd name="connsiteY201" fmla="*/ 316040 h 342900"/>
                <a:gd name="connsiteX202" fmla="*/ 46577 w 2032825"/>
                <a:gd name="connsiteY202" fmla="*/ 291560 h 342900"/>
                <a:gd name="connsiteX203" fmla="*/ 46577 w 2032825"/>
                <a:gd name="connsiteY203" fmla="*/ 54769 h 342900"/>
                <a:gd name="connsiteX204" fmla="*/ 36481 w 2032825"/>
                <a:gd name="connsiteY204" fmla="*/ 24956 h 342900"/>
                <a:gd name="connsiteX205" fmla="*/ 10097 w 2032825"/>
                <a:gd name="connsiteY205" fmla="*/ 21622 h 342900"/>
                <a:gd name="connsiteX206" fmla="*/ 0 w 2032825"/>
                <a:gd name="connsiteY206" fmla="*/ 21622 h 342900"/>
                <a:gd name="connsiteX207" fmla="*/ 0 w 2032825"/>
                <a:gd name="connsiteY207" fmla="*/ 7239 h 342900"/>
                <a:gd name="connsiteX208" fmla="*/ 131540 w 2032825"/>
                <a:gd name="connsiteY208" fmla="*/ 7239 h 342900"/>
                <a:gd name="connsiteX209" fmla="*/ 256889 w 2032825"/>
                <a:gd name="connsiteY209" fmla="*/ 100870 h 342900"/>
                <a:gd name="connsiteX210" fmla="*/ 131636 w 2032825"/>
                <a:gd name="connsiteY210" fmla="*/ 193548 h 342900"/>
                <a:gd name="connsiteX211" fmla="*/ 1822514 w 2032825"/>
                <a:gd name="connsiteY211" fmla="*/ 213741 h 342900"/>
                <a:gd name="connsiteX212" fmla="*/ 1756219 w 2032825"/>
                <a:gd name="connsiteY212" fmla="*/ 276606 h 342900"/>
                <a:gd name="connsiteX213" fmla="*/ 1783556 w 2032825"/>
                <a:gd name="connsiteY213" fmla="*/ 314992 h 342900"/>
                <a:gd name="connsiteX214" fmla="*/ 1815275 w 2032825"/>
                <a:gd name="connsiteY214" fmla="*/ 294323 h 342900"/>
                <a:gd name="connsiteX215" fmla="*/ 1822514 w 2032825"/>
                <a:gd name="connsiteY215" fmla="*/ 249650 h 342900"/>
                <a:gd name="connsiteX216" fmla="*/ 1822514 w 2032825"/>
                <a:gd name="connsiteY216" fmla="*/ 213741 h 342900"/>
                <a:gd name="connsiteX217" fmla="*/ 1055656 w 2032825"/>
                <a:gd name="connsiteY217" fmla="*/ 116681 h 342900"/>
                <a:gd name="connsiteX218" fmla="*/ 1014794 w 2032825"/>
                <a:gd name="connsiteY218" fmla="*/ 200692 h 342900"/>
                <a:gd name="connsiteX219" fmla="*/ 1093565 w 2032825"/>
                <a:gd name="connsiteY219" fmla="*/ 200692 h 342900"/>
                <a:gd name="connsiteX220" fmla="*/ 1055656 w 2032825"/>
                <a:gd name="connsiteY220" fmla="*/ 116681 h 342900"/>
                <a:gd name="connsiteX221" fmla="*/ 849154 w 2032825"/>
                <a:gd name="connsiteY221" fmla="*/ 198311 h 342900"/>
                <a:gd name="connsiteX222" fmla="*/ 809339 w 2032825"/>
                <a:gd name="connsiteY222" fmla="*/ 122968 h 342900"/>
                <a:gd name="connsiteX223" fmla="*/ 768096 w 2032825"/>
                <a:gd name="connsiteY223" fmla="*/ 223361 h 342900"/>
                <a:gd name="connsiteX224" fmla="*/ 807911 w 2032825"/>
                <a:gd name="connsiteY224" fmla="*/ 316992 h 342900"/>
                <a:gd name="connsiteX225" fmla="*/ 840105 w 2032825"/>
                <a:gd name="connsiteY225" fmla="*/ 294418 h 342900"/>
                <a:gd name="connsiteX226" fmla="*/ 849249 w 2032825"/>
                <a:gd name="connsiteY226" fmla="*/ 244983 h 342900"/>
                <a:gd name="connsiteX227" fmla="*/ 849249 w 2032825"/>
                <a:gd name="connsiteY227" fmla="*/ 198311 h 342900"/>
                <a:gd name="connsiteX228" fmla="*/ 131636 w 2032825"/>
                <a:gd name="connsiteY228" fmla="*/ 21622 h 342900"/>
                <a:gd name="connsiteX229" fmla="*/ 108585 w 2032825"/>
                <a:gd name="connsiteY229" fmla="*/ 21622 h 342900"/>
                <a:gd name="connsiteX230" fmla="*/ 108585 w 2032825"/>
                <a:gd name="connsiteY230" fmla="*/ 177737 h 342900"/>
                <a:gd name="connsiteX231" fmla="*/ 131636 w 2032825"/>
                <a:gd name="connsiteY231" fmla="*/ 177737 h 342900"/>
                <a:gd name="connsiteX232" fmla="*/ 194500 w 2032825"/>
                <a:gd name="connsiteY232" fmla="*/ 100870 h 342900"/>
                <a:gd name="connsiteX233" fmla="*/ 131636 w 2032825"/>
                <a:gd name="connsiteY233" fmla="*/ 2162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2032825" h="342900">
                  <a:moveTo>
                    <a:pt x="1916144" y="336137"/>
                  </a:moveTo>
                  <a:lnTo>
                    <a:pt x="1916144" y="321755"/>
                  </a:lnTo>
                  <a:lnTo>
                    <a:pt x="1919002" y="321755"/>
                  </a:lnTo>
                  <a:cubicBezTo>
                    <a:pt x="1925288" y="321755"/>
                    <a:pt x="1931956" y="320326"/>
                    <a:pt x="1936337" y="316992"/>
                  </a:cubicBezTo>
                  <a:cubicBezTo>
                    <a:pt x="1940147" y="313658"/>
                    <a:pt x="1942528" y="310229"/>
                    <a:pt x="1942528" y="292989"/>
                  </a:cubicBezTo>
                  <a:lnTo>
                    <a:pt x="1942528" y="56674"/>
                  </a:lnTo>
                  <a:cubicBezTo>
                    <a:pt x="1942528" y="49911"/>
                    <a:pt x="1942528" y="35052"/>
                    <a:pt x="1935290" y="27908"/>
                  </a:cubicBezTo>
                  <a:cubicBezTo>
                    <a:pt x="1931003" y="23622"/>
                    <a:pt x="1922812" y="21622"/>
                    <a:pt x="1917573" y="21622"/>
                  </a:cubicBezTo>
                  <a:lnTo>
                    <a:pt x="1908905" y="21622"/>
                  </a:lnTo>
                  <a:lnTo>
                    <a:pt x="1908905" y="7239"/>
                  </a:lnTo>
                  <a:lnTo>
                    <a:pt x="2001107" y="0"/>
                  </a:lnTo>
                  <a:lnTo>
                    <a:pt x="2001107" y="292989"/>
                  </a:lnTo>
                  <a:cubicBezTo>
                    <a:pt x="2001107" y="308800"/>
                    <a:pt x="2003489" y="313658"/>
                    <a:pt x="2007394" y="316992"/>
                  </a:cubicBezTo>
                  <a:cubicBezTo>
                    <a:pt x="2011680" y="320326"/>
                    <a:pt x="2019872" y="321755"/>
                    <a:pt x="2029016" y="321755"/>
                  </a:cubicBezTo>
                  <a:lnTo>
                    <a:pt x="2032826" y="321755"/>
                  </a:lnTo>
                  <a:lnTo>
                    <a:pt x="2032826" y="336137"/>
                  </a:lnTo>
                  <a:lnTo>
                    <a:pt x="1916144" y="336137"/>
                  </a:lnTo>
                  <a:close/>
                  <a:moveTo>
                    <a:pt x="1624679" y="75914"/>
                  </a:moveTo>
                  <a:cubicBezTo>
                    <a:pt x="1604486" y="75914"/>
                    <a:pt x="1588199" y="59627"/>
                    <a:pt x="1588199" y="39433"/>
                  </a:cubicBezTo>
                  <a:cubicBezTo>
                    <a:pt x="1588199" y="19241"/>
                    <a:pt x="1604486" y="3429"/>
                    <a:pt x="1624679" y="3429"/>
                  </a:cubicBezTo>
                  <a:cubicBezTo>
                    <a:pt x="1644872" y="3429"/>
                    <a:pt x="1661160" y="19241"/>
                    <a:pt x="1661160" y="39433"/>
                  </a:cubicBezTo>
                  <a:cubicBezTo>
                    <a:pt x="1661160" y="59531"/>
                    <a:pt x="1644872" y="75914"/>
                    <a:pt x="1624679" y="75914"/>
                  </a:cubicBezTo>
                  <a:close/>
                  <a:moveTo>
                    <a:pt x="1827848" y="336137"/>
                  </a:moveTo>
                  <a:cubicBezTo>
                    <a:pt x="1828324" y="336137"/>
                    <a:pt x="1827371" y="299657"/>
                    <a:pt x="1826895" y="299657"/>
                  </a:cubicBezTo>
                  <a:cubicBezTo>
                    <a:pt x="1823085" y="318421"/>
                    <a:pt x="1794224" y="342900"/>
                    <a:pt x="1762030" y="342900"/>
                  </a:cubicBezTo>
                  <a:cubicBezTo>
                    <a:pt x="1711643" y="342900"/>
                    <a:pt x="1695736" y="307372"/>
                    <a:pt x="1695736" y="284798"/>
                  </a:cubicBezTo>
                  <a:cubicBezTo>
                    <a:pt x="1695736" y="231553"/>
                    <a:pt x="1749076" y="213741"/>
                    <a:pt x="1822514" y="199358"/>
                  </a:cubicBezTo>
                  <a:lnTo>
                    <a:pt x="1822514" y="161449"/>
                  </a:lnTo>
                  <a:cubicBezTo>
                    <a:pt x="1822514" y="135541"/>
                    <a:pt x="1811465" y="120110"/>
                    <a:pt x="1777365" y="120110"/>
                  </a:cubicBezTo>
                  <a:cubicBezTo>
                    <a:pt x="1754315" y="120110"/>
                    <a:pt x="1734598" y="134017"/>
                    <a:pt x="1731740" y="142208"/>
                  </a:cubicBezTo>
                  <a:cubicBezTo>
                    <a:pt x="1731740" y="142685"/>
                    <a:pt x="1731740" y="142685"/>
                    <a:pt x="1731740" y="143161"/>
                  </a:cubicBezTo>
                  <a:cubicBezTo>
                    <a:pt x="1734598" y="138875"/>
                    <a:pt x="1740884" y="137350"/>
                    <a:pt x="1745647" y="137350"/>
                  </a:cubicBezTo>
                  <a:cubicBezTo>
                    <a:pt x="1762506" y="137350"/>
                    <a:pt x="1774031" y="146971"/>
                    <a:pt x="1774031" y="163735"/>
                  </a:cubicBezTo>
                  <a:cubicBezTo>
                    <a:pt x="1774031" y="176689"/>
                    <a:pt x="1760601" y="191071"/>
                    <a:pt x="1741837" y="191071"/>
                  </a:cubicBezTo>
                  <a:cubicBezTo>
                    <a:pt x="1726502" y="191071"/>
                    <a:pt x="1708214" y="180975"/>
                    <a:pt x="1708214" y="157448"/>
                  </a:cubicBezTo>
                  <a:cubicBezTo>
                    <a:pt x="1708214" y="125730"/>
                    <a:pt x="1745171" y="104108"/>
                    <a:pt x="1792796" y="104108"/>
                  </a:cubicBezTo>
                  <a:cubicBezTo>
                    <a:pt x="1835086" y="104108"/>
                    <a:pt x="1881188" y="116110"/>
                    <a:pt x="1881188" y="181927"/>
                  </a:cubicBezTo>
                  <a:lnTo>
                    <a:pt x="1881188" y="292418"/>
                  </a:lnTo>
                  <a:cubicBezTo>
                    <a:pt x="1881188" y="308705"/>
                    <a:pt x="1883569" y="314039"/>
                    <a:pt x="1887474" y="316897"/>
                  </a:cubicBezTo>
                  <a:cubicBezTo>
                    <a:pt x="1891760" y="320231"/>
                    <a:pt x="1897571" y="321659"/>
                    <a:pt x="1903762" y="321659"/>
                  </a:cubicBezTo>
                  <a:lnTo>
                    <a:pt x="1908524" y="321659"/>
                  </a:lnTo>
                  <a:lnTo>
                    <a:pt x="1908524" y="336042"/>
                  </a:lnTo>
                  <a:cubicBezTo>
                    <a:pt x="1908524" y="336137"/>
                    <a:pt x="1828324" y="336137"/>
                    <a:pt x="1827848" y="336137"/>
                  </a:cubicBezTo>
                  <a:close/>
                  <a:moveTo>
                    <a:pt x="1566577" y="336137"/>
                  </a:moveTo>
                  <a:lnTo>
                    <a:pt x="1566577" y="321755"/>
                  </a:lnTo>
                  <a:lnTo>
                    <a:pt x="1573816" y="321755"/>
                  </a:lnTo>
                  <a:cubicBezTo>
                    <a:pt x="1580483" y="321755"/>
                    <a:pt x="1588199" y="321278"/>
                    <a:pt x="1592485" y="315087"/>
                  </a:cubicBezTo>
                  <a:cubicBezTo>
                    <a:pt x="1596771" y="308800"/>
                    <a:pt x="1596771" y="295846"/>
                    <a:pt x="1596771" y="280988"/>
                  </a:cubicBezTo>
                  <a:lnTo>
                    <a:pt x="1596771" y="160401"/>
                  </a:lnTo>
                  <a:cubicBezTo>
                    <a:pt x="1596771" y="150781"/>
                    <a:pt x="1597724" y="137350"/>
                    <a:pt x="1589532" y="130683"/>
                  </a:cubicBezTo>
                  <a:cubicBezTo>
                    <a:pt x="1584769" y="126397"/>
                    <a:pt x="1575626" y="125921"/>
                    <a:pt x="1566958" y="125921"/>
                  </a:cubicBezTo>
                  <a:lnTo>
                    <a:pt x="1562195" y="125921"/>
                  </a:lnTo>
                  <a:lnTo>
                    <a:pt x="1562195" y="111062"/>
                  </a:lnTo>
                  <a:lnTo>
                    <a:pt x="1655826" y="111062"/>
                  </a:lnTo>
                  <a:lnTo>
                    <a:pt x="1655826" y="281083"/>
                  </a:lnTo>
                  <a:cubicBezTo>
                    <a:pt x="1655826" y="295942"/>
                    <a:pt x="1655350" y="308896"/>
                    <a:pt x="1660112" y="315182"/>
                  </a:cubicBezTo>
                  <a:cubicBezTo>
                    <a:pt x="1664399" y="321469"/>
                    <a:pt x="1671638" y="321850"/>
                    <a:pt x="1678400" y="321850"/>
                  </a:cubicBezTo>
                  <a:lnTo>
                    <a:pt x="1687544" y="321850"/>
                  </a:lnTo>
                  <a:lnTo>
                    <a:pt x="1687544" y="336233"/>
                  </a:lnTo>
                  <a:lnTo>
                    <a:pt x="1566577" y="336233"/>
                  </a:lnTo>
                  <a:close/>
                  <a:moveTo>
                    <a:pt x="1554099" y="314516"/>
                  </a:moveTo>
                  <a:cubicBezTo>
                    <a:pt x="1544479" y="334709"/>
                    <a:pt x="1526286" y="342900"/>
                    <a:pt x="1498854" y="342900"/>
                  </a:cubicBezTo>
                  <a:cubicBezTo>
                    <a:pt x="1450372" y="342900"/>
                    <a:pt x="1442180" y="307848"/>
                    <a:pt x="1442180" y="280035"/>
                  </a:cubicBezTo>
                  <a:lnTo>
                    <a:pt x="1442180" y="125921"/>
                  </a:lnTo>
                  <a:lnTo>
                    <a:pt x="1401794" y="125921"/>
                  </a:lnTo>
                  <a:lnTo>
                    <a:pt x="1401794" y="111062"/>
                  </a:lnTo>
                  <a:lnTo>
                    <a:pt x="1405604" y="111062"/>
                  </a:lnTo>
                  <a:cubicBezTo>
                    <a:pt x="1457992" y="111062"/>
                    <a:pt x="1485805" y="41434"/>
                    <a:pt x="1485805" y="7334"/>
                  </a:cubicBezTo>
                  <a:lnTo>
                    <a:pt x="1500664" y="7334"/>
                  </a:lnTo>
                  <a:lnTo>
                    <a:pt x="1500664" y="111062"/>
                  </a:lnTo>
                  <a:lnTo>
                    <a:pt x="1545812" y="111062"/>
                  </a:lnTo>
                  <a:lnTo>
                    <a:pt x="1545812" y="125921"/>
                  </a:lnTo>
                  <a:lnTo>
                    <a:pt x="1501616" y="125921"/>
                  </a:lnTo>
                  <a:lnTo>
                    <a:pt x="1501616" y="287274"/>
                  </a:lnTo>
                  <a:cubicBezTo>
                    <a:pt x="1501616" y="302609"/>
                    <a:pt x="1503521" y="317564"/>
                    <a:pt x="1520381" y="317564"/>
                  </a:cubicBezTo>
                  <a:cubicBezTo>
                    <a:pt x="1527619" y="317564"/>
                    <a:pt x="1532382" y="314230"/>
                    <a:pt x="1535716" y="308896"/>
                  </a:cubicBezTo>
                  <a:cubicBezTo>
                    <a:pt x="1544860" y="295942"/>
                    <a:pt x="1544384" y="270034"/>
                    <a:pt x="1544384" y="252698"/>
                  </a:cubicBezTo>
                  <a:lnTo>
                    <a:pt x="1562100" y="252698"/>
                  </a:lnTo>
                  <a:cubicBezTo>
                    <a:pt x="1562291" y="278987"/>
                    <a:pt x="1560385" y="301085"/>
                    <a:pt x="1554099" y="314516"/>
                  </a:cubicBezTo>
                  <a:close/>
                  <a:moveTo>
                    <a:pt x="1324070" y="336137"/>
                  </a:moveTo>
                  <a:lnTo>
                    <a:pt x="1324070" y="168497"/>
                  </a:lnTo>
                  <a:cubicBezTo>
                    <a:pt x="1324070" y="135350"/>
                    <a:pt x="1308259" y="132969"/>
                    <a:pt x="1295210" y="132969"/>
                  </a:cubicBezTo>
                  <a:cubicBezTo>
                    <a:pt x="1286066" y="132969"/>
                    <a:pt x="1275493" y="138208"/>
                    <a:pt x="1268349" y="149733"/>
                  </a:cubicBezTo>
                  <a:cubicBezTo>
                    <a:pt x="1262063" y="160306"/>
                    <a:pt x="1258729" y="179451"/>
                    <a:pt x="1258729" y="198215"/>
                  </a:cubicBezTo>
                  <a:lnTo>
                    <a:pt x="1258729" y="281273"/>
                  </a:lnTo>
                  <a:cubicBezTo>
                    <a:pt x="1258729" y="300514"/>
                    <a:pt x="1257776" y="310134"/>
                    <a:pt x="1262063" y="314896"/>
                  </a:cubicBezTo>
                  <a:cubicBezTo>
                    <a:pt x="1265873" y="319183"/>
                    <a:pt x="1271207" y="321564"/>
                    <a:pt x="1283684" y="321564"/>
                  </a:cubicBezTo>
                  <a:cubicBezTo>
                    <a:pt x="1283684" y="321564"/>
                    <a:pt x="1286542" y="321564"/>
                    <a:pt x="1290447" y="321564"/>
                  </a:cubicBezTo>
                  <a:lnTo>
                    <a:pt x="1290447" y="335947"/>
                  </a:lnTo>
                  <a:lnTo>
                    <a:pt x="1167956" y="335947"/>
                  </a:lnTo>
                  <a:lnTo>
                    <a:pt x="1167956" y="321564"/>
                  </a:lnTo>
                  <a:lnTo>
                    <a:pt x="1175195" y="321564"/>
                  </a:lnTo>
                  <a:cubicBezTo>
                    <a:pt x="1185767" y="321564"/>
                    <a:pt x="1192530" y="319183"/>
                    <a:pt x="1196340" y="314896"/>
                  </a:cubicBezTo>
                  <a:cubicBezTo>
                    <a:pt x="1200626" y="310134"/>
                    <a:pt x="1199674" y="300514"/>
                    <a:pt x="1199674" y="281273"/>
                  </a:cubicBezTo>
                  <a:lnTo>
                    <a:pt x="1199674" y="165544"/>
                  </a:lnTo>
                  <a:cubicBezTo>
                    <a:pt x="1199674" y="150686"/>
                    <a:pt x="1200150" y="138113"/>
                    <a:pt x="1195864" y="131921"/>
                  </a:cubicBezTo>
                  <a:cubicBezTo>
                    <a:pt x="1191101" y="125635"/>
                    <a:pt x="1183862" y="125158"/>
                    <a:pt x="1177195" y="125158"/>
                  </a:cubicBezTo>
                  <a:lnTo>
                    <a:pt x="1168051" y="125158"/>
                  </a:lnTo>
                  <a:lnTo>
                    <a:pt x="1168051" y="110776"/>
                  </a:lnTo>
                  <a:lnTo>
                    <a:pt x="1253585" y="110776"/>
                  </a:lnTo>
                  <a:lnTo>
                    <a:pt x="1254538" y="145828"/>
                  </a:lnTo>
                  <a:lnTo>
                    <a:pt x="1255014" y="145828"/>
                  </a:lnTo>
                  <a:cubicBezTo>
                    <a:pt x="1263206" y="124682"/>
                    <a:pt x="1283780" y="104013"/>
                    <a:pt x="1318451" y="104013"/>
                  </a:cubicBezTo>
                  <a:cubicBezTo>
                    <a:pt x="1370362" y="104013"/>
                    <a:pt x="1382840" y="132302"/>
                    <a:pt x="1382840" y="179356"/>
                  </a:cubicBezTo>
                  <a:lnTo>
                    <a:pt x="1382840" y="281654"/>
                  </a:lnTo>
                  <a:cubicBezTo>
                    <a:pt x="1382840" y="300419"/>
                    <a:pt x="1382363" y="308515"/>
                    <a:pt x="1386650" y="314801"/>
                  </a:cubicBezTo>
                  <a:cubicBezTo>
                    <a:pt x="1390936" y="321088"/>
                    <a:pt x="1399127" y="321469"/>
                    <a:pt x="1405414" y="321469"/>
                  </a:cubicBezTo>
                  <a:lnTo>
                    <a:pt x="1414558" y="321469"/>
                  </a:lnTo>
                  <a:lnTo>
                    <a:pt x="1414558" y="335852"/>
                  </a:lnTo>
                  <a:lnTo>
                    <a:pt x="1324070" y="335852"/>
                  </a:lnTo>
                  <a:close/>
                  <a:moveTo>
                    <a:pt x="1014317" y="216122"/>
                  </a:moveTo>
                  <a:cubicBezTo>
                    <a:pt x="1014317" y="216122"/>
                    <a:pt x="1012888" y="239649"/>
                    <a:pt x="1017651" y="266986"/>
                  </a:cubicBezTo>
                  <a:cubicBezTo>
                    <a:pt x="1022413" y="294323"/>
                    <a:pt x="1033939" y="323183"/>
                    <a:pt x="1066133" y="323183"/>
                  </a:cubicBezTo>
                  <a:cubicBezTo>
                    <a:pt x="1110806" y="323183"/>
                    <a:pt x="1131951" y="283845"/>
                    <a:pt x="1131951" y="259271"/>
                  </a:cubicBezTo>
                  <a:lnTo>
                    <a:pt x="1150620" y="259271"/>
                  </a:lnTo>
                  <a:cubicBezTo>
                    <a:pt x="1150620" y="291465"/>
                    <a:pt x="1119378" y="342805"/>
                    <a:pt x="1057942" y="342805"/>
                  </a:cubicBezTo>
                  <a:cubicBezTo>
                    <a:pt x="985933" y="342805"/>
                    <a:pt x="950405" y="291941"/>
                    <a:pt x="950405" y="223266"/>
                  </a:cubicBezTo>
                  <a:cubicBezTo>
                    <a:pt x="950405" y="152210"/>
                    <a:pt x="996982" y="104204"/>
                    <a:pt x="1056037" y="104204"/>
                  </a:cubicBezTo>
                  <a:cubicBezTo>
                    <a:pt x="1126141" y="104204"/>
                    <a:pt x="1153478" y="155067"/>
                    <a:pt x="1153478" y="216122"/>
                  </a:cubicBezTo>
                  <a:lnTo>
                    <a:pt x="1014317" y="216122"/>
                  </a:lnTo>
                  <a:close/>
                  <a:moveTo>
                    <a:pt x="855345" y="336137"/>
                  </a:moveTo>
                  <a:lnTo>
                    <a:pt x="854393" y="301085"/>
                  </a:lnTo>
                  <a:cubicBezTo>
                    <a:pt x="850106" y="315944"/>
                    <a:pt x="828484" y="342900"/>
                    <a:pt x="791432" y="342900"/>
                  </a:cubicBezTo>
                  <a:cubicBezTo>
                    <a:pt x="720376" y="342900"/>
                    <a:pt x="701612" y="278035"/>
                    <a:pt x="701612" y="223361"/>
                  </a:cubicBezTo>
                  <a:cubicBezTo>
                    <a:pt x="701612" y="169069"/>
                    <a:pt x="734282" y="104299"/>
                    <a:pt x="799052" y="104299"/>
                  </a:cubicBezTo>
                  <a:cubicBezTo>
                    <a:pt x="831247" y="104299"/>
                    <a:pt x="844201" y="117253"/>
                    <a:pt x="848963" y="126873"/>
                  </a:cubicBezTo>
                  <a:lnTo>
                    <a:pt x="848963" y="56769"/>
                  </a:lnTo>
                  <a:cubicBezTo>
                    <a:pt x="848963" y="44291"/>
                    <a:pt x="848963" y="35147"/>
                    <a:pt x="841724" y="28004"/>
                  </a:cubicBezTo>
                  <a:cubicBezTo>
                    <a:pt x="837438" y="23717"/>
                    <a:pt x="830675" y="21717"/>
                    <a:pt x="819626" y="21717"/>
                  </a:cubicBezTo>
                  <a:cubicBezTo>
                    <a:pt x="819626" y="21717"/>
                    <a:pt x="818198" y="21717"/>
                    <a:pt x="815340" y="21717"/>
                  </a:cubicBezTo>
                  <a:lnTo>
                    <a:pt x="815340" y="7334"/>
                  </a:lnTo>
                  <a:lnTo>
                    <a:pt x="907542" y="95"/>
                  </a:lnTo>
                  <a:lnTo>
                    <a:pt x="907542" y="293084"/>
                  </a:lnTo>
                  <a:cubicBezTo>
                    <a:pt x="907542" y="308896"/>
                    <a:pt x="909923" y="313754"/>
                    <a:pt x="913829" y="317087"/>
                  </a:cubicBezTo>
                  <a:cubicBezTo>
                    <a:pt x="918210" y="320421"/>
                    <a:pt x="926306" y="321850"/>
                    <a:pt x="934974" y="321850"/>
                  </a:cubicBezTo>
                  <a:lnTo>
                    <a:pt x="941261" y="321850"/>
                  </a:lnTo>
                  <a:lnTo>
                    <a:pt x="941261" y="336233"/>
                  </a:lnTo>
                  <a:lnTo>
                    <a:pt x="855345" y="336233"/>
                  </a:lnTo>
                  <a:close/>
                  <a:moveTo>
                    <a:pt x="605695" y="336137"/>
                  </a:moveTo>
                  <a:lnTo>
                    <a:pt x="604742" y="301085"/>
                  </a:lnTo>
                  <a:cubicBezTo>
                    <a:pt x="604742" y="301085"/>
                    <a:pt x="604266" y="302514"/>
                    <a:pt x="604266" y="301085"/>
                  </a:cubicBezTo>
                  <a:cubicBezTo>
                    <a:pt x="598551" y="319373"/>
                    <a:pt x="573976" y="342900"/>
                    <a:pt x="541401" y="342900"/>
                  </a:cubicBezTo>
                  <a:cubicBezTo>
                    <a:pt x="487109" y="342900"/>
                    <a:pt x="475107" y="311182"/>
                    <a:pt x="475107" y="269367"/>
                  </a:cubicBezTo>
                  <a:lnTo>
                    <a:pt x="475107" y="172402"/>
                  </a:lnTo>
                  <a:cubicBezTo>
                    <a:pt x="475107" y="144113"/>
                    <a:pt x="474155" y="133541"/>
                    <a:pt x="472250" y="130683"/>
                  </a:cubicBezTo>
                  <a:cubicBezTo>
                    <a:pt x="470821" y="128302"/>
                    <a:pt x="468440" y="125349"/>
                    <a:pt x="455962" y="125349"/>
                  </a:cubicBezTo>
                  <a:cubicBezTo>
                    <a:pt x="455962" y="125349"/>
                    <a:pt x="455962" y="125349"/>
                    <a:pt x="452628" y="125349"/>
                  </a:cubicBezTo>
                  <a:lnTo>
                    <a:pt x="452628" y="110966"/>
                  </a:lnTo>
                  <a:lnTo>
                    <a:pt x="534257" y="110966"/>
                  </a:lnTo>
                  <a:lnTo>
                    <a:pt x="534257" y="275654"/>
                  </a:lnTo>
                  <a:cubicBezTo>
                    <a:pt x="534257" y="311658"/>
                    <a:pt x="553974" y="312611"/>
                    <a:pt x="563499" y="312611"/>
                  </a:cubicBezTo>
                  <a:cubicBezTo>
                    <a:pt x="579787" y="312611"/>
                    <a:pt x="592836" y="298228"/>
                    <a:pt x="597599" y="278987"/>
                  </a:cubicBezTo>
                  <a:cubicBezTo>
                    <a:pt x="600456" y="267938"/>
                    <a:pt x="600456" y="255461"/>
                    <a:pt x="600456" y="242983"/>
                  </a:cubicBezTo>
                  <a:lnTo>
                    <a:pt x="600456" y="172402"/>
                  </a:lnTo>
                  <a:cubicBezTo>
                    <a:pt x="600456" y="152686"/>
                    <a:pt x="600932" y="136398"/>
                    <a:pt x="596646" y="131540"/>
                  </a:cubicBezTo>
                  <a:cubicBezTo>
                    <a:pt x="592836" y="127254"/>
                    <a:pt x="587502" y="125254"/>
                    <a:pt x="572643" y="125254"/>
                  </a:cubicBezTo>
                  <a:cubicBezTo>
                    <a:pt x="572643" y="125254"/>
                    <a:pt x="571214" y="125254"/>
                    <a:pt x="567880" y="125254"/>
                  </a:cubicBezTo>
                  <a:lnTo>
                    <a:pt x="567880" y="110871"/>
                  </a:lnTo>
                  <a:lnTo>
                    <a:pt x="659130" y="110871"/>
                  </a:lnTo>
                  <a:lnTo>
                    <a:pt x="659130" y="281845"/>
                  </a:lnTo>
                  <a:cubicBezTo>
                    <a:pt x="659130" y="296704"/>
                    <a:pt x="660083" y="308705"/>
                    <a:pt x="664369" y="314992"/>
                  </a:cubicBezTo>
                  <a:cubicBezTo>
                    <a:pt x="668655" y="321278"/>
                    <a:pt x="675418" y="321659"/>
                    <a:pt x="682180" y="321659"/>
                  </a:cubicBezTo>
                  <a:cubicBezTo>
                    <a:pt x="682180" y="321659"/>
                    <a:pt x="688372" y="321659"/>
                    <a:pt x="690848" y="321659"/>
                  </a:cubicBezTo>
                  <a:cubicBezTo>
                    <a:pt x="690848" y="326041"/>
                    <a:pt x="690848" y="336042"/>
                    <a:pt x="690848" y="336042"/>
                  </a:cubicBezTo>
                  <a:lnTo>
                    <a:pt x="605695" y="336042"/>
                  </a:lnTo>
                  <a:close/>
                  <a:moveTo>
                    <a:pt x="411671" y="160877"/>
                  </a:moveTo>
                  <a:cubicBezTo>
                    <a:pt x="394907" y="160877"/>
                    <a:pt x="384810" y="148876"/>
                    <a:pt x="384810" y="139256"/>
                  </a:cubicBezTo>
                  <a:cubicBezTo>
                    <a:pt x="384810" y="135922"/>
                    <a:pt x="384810" y="132017"/>
                    <a:pt x="387191" y="126778"/>
                  </a:cubicBezTo>
                  <a:lnTo>
                    <a:pt x="386715" y="126778"/>
                  </a:lnTo>
                  <a:cubicBezTo>
                    <a:pt x="363665" y="146018"/>
                    <a:pt x="358426" y="218980"/>
                    <a:pt x="358426" y="247269"/>
                  </a:cubicBezTo>
                  <a:lnTo>
                    <a:pt x="358426" y="281845"/>
                  </a:lnTo>
                  <a:cubicBezTo>
                    <a:pt x="358426" y="296704"/>
                    <a:pt x="358426" y="308705"/>
                    <a:pt x="362712" y="314992"/>
                  </a:cubicBezTo>
                  <a:cubicBezTo>
                    <a:pt x="366998" y="321278"/>
                    <a:pt x="378047" y="321659"/>
                    <a:pt x="384334" y="321659"/>
                  </a:cubicBezTo>
                  <a:cubicBezTo>
                    <a:pt x="384334" y="321659"/>
                    <a:pt x="403574" y="321659"/>
                    <a:pt x="405955" y="321659"/>
                  </a:cubicBezTo>
                  <a:cubicBezTo>
                    <a:pt x="405955" y="326041"/>
                    <a:pt x="405955" y="336042"/>
                    <a:pt x="405955" y="336042"/>
                  </a:cubicBezTo>
                  <a:lnTo>
                    <a:pt x="254127" y="336042"/>
                  </a:lnTo>
                  <a:lnTo>
                    <a:pt x="254127" y="321659"/>
                  </a:lnTo>
                  <a:cubicBezTo>
                    <a:pt x="258890" y="321659"/>
                    <a:pt x="268510" y="321659"/>
                    <a:pt x="268510" y="321659"/>
                  </a:cubicBezTo>
                  <a:cubicBezTo>
                    <a:pt x="283845" y="321659"/>
                    <a:pt x="291560" y="319278"/>
                    <a:pt x="295370" y="312992"/>
                  </a:cubicBezTo>
                  <a:cubicBezTo>
                    <a:pt x="300704" y="304324"/>
                    <a:pt x="299657" y="281273"/>
                    <a:pt x="299657" y="281273"/>
                  </a:cubicBezTo>
                  <a:lnTo>
                    <a:pt x="299657" y="193358"/>
                  </a:lnTo>
                  <a:cubicBezTo>
                    <a:pt x="299657" y="164592"/>
                    <a:pt x="298704" y="142970"/>
                    <a:pt x="295370" y="135255"/>
                  </a:cubicBezTo>
                  <a:cubicBezTo>
                    <a:pt x="291560" y="127064"/>
                    <a:pt x="285750" y="125158"/>
                    <a:pt x="272796" y="125158"/>
                  </a:cubicBezTo>
                  <a:lnTo>
                    <a:pt x="267557" y="125158"/>
                  </a:lnTo>
                  <a:lnTo>
                    <a:pt x="267557" y="110776"/>
                  </a:lnTo>
                  <a:lnTo>
                    <a:pt x="349187" y="110776"/>
                  </a:lnTo>
                  <a:lnTo>
                    <a:pt x="351568" y="168402"/>
                  </a:lnTo>
                  <a:lnTo>
                    <a:pt x="352044" y="168402"/>
                  </a:lnTo>
                  <a:cubicBezTo>
                    <a:pt x="354425" y="140589"/>
                    <a:pt x="370808" y="104013"/>
                    <a:pt x="408242" y="104013"/>
                  </a:cubicBezTo>
                  <a:cubicBezTo>
                    <a:pt x="428434" y="104013"/>
                    <a:pt x="440912" y="113633"/>
                    <a:pt x="440912" y="132302"/>
                  </a:cubicBezTo>
                  <a:cubicBezTo>
                    <a:pt x="440912" y="146971"/>
                    <a:pt x="430340" y="161354"/>
                    <a:pt x="411671" y="160877"/>
                  </a:cubicBezTo>
                  <a:close/>
                  <a:moveTo>
                    <a:pt x="131636" y="193548"/>
                  </a:moveTo>
                  <a:lnTo>
                    <a:pt x="108585" y="193548"/>
                  </a:lnTo>
                  <a:lnTo>
                    <a:pt x="108585" y="291560"/>
                  </a:lnTo>
                  <a:cubicBezTo>
                    <a:pt x="108585" y="301657"/>
                    <a:pt x="109538" y="309848"/>
                    <a:pt x="114300" y="315087"/>
                  </a:cubicBezTo>
                  <a:cubicBezTo>
                    <a:pt x="118682" y="319373"/>
                    <a:pt x="126301" y="321755"/>
                    <a:pt x="140208" y="321755"/>
                  </a:cubicBezTo>
                  <a:lnTo>
                    <a:pt x="152209" y="321755"/>
                  </a:lnTo>
                  <a:lnTo>
                    <a:pt x="152209" y="336137"/>
                  </a:lnTo>
                  <a:lnTo>
                    <a:pt x="0" y="336137"/>
                  </a:lnTo>
                  <a:lnTo>
                    <a:pt x="0" y="321755"/>
                  </a:lnTo>
                  <a:cubicBezTo>
                    <a:pt x="6763" y="321755"/>
                    <a:pt x="13430" y="321755"/>
                    <a:pt x="13430" y="321755"/>
                  </a:cubicBezTo>
                  <a:cubicBezTo>
                    <a:pt x="24956" y="321755"/>
                    <a:pt x="34576" y="319850"/>
                    <a:pt x="39338" y="316040"/>
                  </a:cubicBezTo>
                  <a:cubicBezTo>
                    <a:pt x="44101" y="311658"/>
                    <a:pt x="46577" y="304514"/>
                    <a:pt x="46577" y="291560"/>
                  </a:cubicBezTo>
                  <a:lnTo>
                    <a:pt x="46577" y="54769"/>
                  </a:lnTo>
                  <a:cubicBezTo>
                    <a:pt x="46577" y="39433"/>
                    <a:pt x="44196" y="28861"/>
                    <a:pt x="36481" y="24956"/>
                  </a:cubicBezTo>
                  <a:cubicBezTo>
                    <a:pt x="31718" y="22098"/>
                    <a:pt x="22574" y="21622"/>
                    <a:pt x="10097" y="21622"/>
                  </a:cubicBezTo>
                  <a:lnTo>
                    <a:pt x="0" y="21622"/>
                  </a:lnTo>
                  <a:lnTo>
                    <a:pt x="0" y="7239"/>
                  </a:lnTo>
                  <a:lnTo>
                    <a:pt x="131540" y="7239"/>
                  </a:lnTo>
                  <a:cubicBezTo>
                    <a:pt x="198787" y="7239"/>
                    <a:pt x="256889" y="31242"/>
                    <a:pt x="256889" y="100870"/>
                  </a:cubicBezTo>
                  <a:cubicBezTo>
                    <a:pt x="256984" y="167164"/>
                    <a:pt x="199834" y="193548"/>
                    <a:pt x="131636" y="193548"/>
                  </a:cubicBezTo>
                  <a:close/>
                  <a:moveTo>
                    <a:pt x="1822514" y="213741"/>
                  </a:moveTo>
                  <a:cubicBezTo>
                    <a:pt x="1779746" y="221933"/>
                    <a:pt x="1756219" y="232981"/>
                    <a:pt x="1756219" y="276606"/>
                  </a:cubicBezTo>
                  <a:cubicBezTo>
                    <a:pt x="1756219" y="302038"/>
                    <a:pt x="1769174" y="314992"/>
                    <a:pt x="1783556" y="314992"/>
                  </a:cubicBezTo>
                  <a:cubicBezTo>
                    <a:pt x="1803749" y="314992"/>
                    <a:pt x="1810893" y="302990"/>
                    <a:pt x="1815275" y="294323"/>
                  </a:cubicBezTo>
                  <a:cubicBezTo>
                    <a:pt x="1820037" y="285655"/>
                    <a:pt x="1822514" y="266986"/>
                    <a:pt x="1822514" y="249650"/>
                  </a:cubicBezTo>
                  <a:lnTo>
                    <a:pt x="1822514" y="213741"/>
                  </a:lnTo>
                  <a:close/>
                  <a:moveTo>
                    <a:pt x="1055656" y="116681"/>
                  </a:moveTo>
                  <a:cubicBezTo>
                    <a:pt x="1016318" y="116681"/>
                    <a:pt x="1015746" y="178118"/>
                    <a:pt x="1014794" y="200692"/>
                  </a:cubicBezTo>
                  <a:lnTo>
                    <a:pt x="1093565" y="200692"/>
                  </a:lnTo>
                  <a:cubicBezTo>
                    <a:pt x="1094042" y="176213"/>
                    <a:pt x="1092137" y="116681"/>
                    <a:pt x="1055656" y="116681"/>
                  </a:cubicBezTo>
                  <a:close/>
                  <a:moveTo>
                    <a:pt x="849154" y="198311"/>
                  </a:moveTo>
                  <a:cubicBezTo>
                    <a:pt x="849154" y="170498"/>
                    <a:pt x="845344" y="122968"/>
                    <a:pt x="809339" y="122968"/>
                  </a:cubicBezTo>
                  <a:cubicBezTo>
                    <a:pt x="768572" y="122968"/>
                    <a:pt x="768096" y="191167"/>
                    <a:pt x="768096" y="223361"/>
                  </a:cubicBezTo>
                  <a:cubicBezTo>
                    <a:pt x="768096" y="251174"/>
                    <a:pt x="770001" y="316992"/>
                    <a:pt x="807911" y="316992"/>
                  </a:cubicBezTo>
                  <a:cubicBezTo>
                    <a:pt x="822293" y="316992"/>
                    <a:pt x="834295" y="307848"/>
                    <a:pt x="840105" y="294418"/>
                  </a:cubicBezTo>
                  <a:cubicBezTo>
                    <a:pt x="843915" y="284798"/>
                    <a:pt x="849249" y="270415"/>
                    <a:pt x="849249" y="244983"/>
                  </a:cubicBezTo>
                  <a:lnTo>
                    <a:pt x="849249" y="198311"/>
                  </a:lnTo>
                  <a:close/>
                  <a:moveTo>
                    <a:pt x="131636" y="21622"/>
                  </a:moveTo>
                  <a:lnTo>
                    <a:pt x="108585" y="21622"/>
                  </a:lnTo>
                  <a:lnTo>
                    <a:pt x="108585" y="177737"/>
                  </a:lnTo>
                  <a:lnTo>
                    <a:pt x="131636" y="177737"/>
                  </a:lnTo>
                  <a:cubicBezTo>
                    <a:pt x="184975" y="177737"/>
                    <a:pt x="194500" y="139827"/>
                    <a:pt x="194500" y="100870"/>
                  </a:cubicBezTo>
                  <a:cubicBezTo>
                    <a:pt x="194500" y="61913"/>
                    <a:pt x="184975" y="21622"/>
                    <a:pt x="131636" y="21622"/>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793593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6C28A8-63AF-3024-10C7-A69E36E87EB6}"/>
              </a:ext>
            </a:extLst>
          </p:cNvPr>
          <p:cNvSpPr>
            <a:spLocks noGrp="1"/>
          </p:cNvSpPr>
          <p:nvPr>
            <p:ph type="ftr" sz="quarter" idx="10"/>
          </p:nvPr>
        </p:nvSpPr>
        <p:spPr/>
        <p:txBody>
          <a:bodyPr/>
          <a:lstStyle/>
          <a:p>
            <a:pPr defTabSz="685800">
              <a:lnSpc>
                <a:spcPct val="95000"/>
              </a:lnSpc>
              <a:spcBef>
                <a:spcPts val="1200"/>
              </a:spcBef>
              <a:buClr>
                <a:srgbClr val="3253DC"/>
              </a:buClr>
              <a:buFont typeface="Arial" panose="020B0604020202020204" pitchFamily="34" charset="0"/>
              <a:buNone/>
            </a:pPr>
            <a:endParaRPr lang="en-US"/>
          </a:p>
        </p:txBody>
      </p:sp>
    </p:spTree>
    <p:extLst>
      <p:ext uri="{BB962C8B-B14F-4D97-AF65-F5344CB8AC3E}">
        <p14:creationId xmlns:p14="http://schemas.microsoft.com/office/powerpoint/2010/main" val="2951588214"/>
      </p:ext>
    </p:extLst>
  </p:cSld>
  <p:clrMapOvr>
    <a:masterClrMapping/>
  </p:clrMapOvr>
  <p:transition>
    <p:fade/>
  </p:transition>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tx1"/>
        </a:solidFill>
        <a:effectLst/>
      </p:bgPr>
    </p:bg>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56FDF35A-1521-C7AE-887C-455E6C0D7B2B}"/>
              </a:ext>
            </a:extLst>
          </p:cNvPr>
          <p:cNvSpPr>
            <a:spLocks noChangeAspect="1"/>
          </p:cNvSpPr>
          <p:nvPr/>
        </p:nvSpPr>
        <p:spPr>
          <a:xfrm>
            <a:off x="3900926" y="1236775"/>
            <a:ext cx="4390148" cy="4384449"/>
          </a:xfrm>
          <a:custGeom>
            <a:avLst/>
            <a:gdLst>
              <a:gd name="connsiteX0" fmla="*/ 508064 w 659796"/>
              <a:gd name="connsiteY0" fmla="*/ 393764 h 658939"/>
              <a:gd name="connsiteX1" fmla="*/ 485966 w 659796"/>
              <a:gd name="connsiteY1" fmla="*/ 397574 h 658939"/>
              <a:gd name="connsiteX2" fmla="*/ 491776 w 659796"/>
              <a:gd name="connsiteY2" fmla="*/ 353378 h 658939"/>
              <a:gd name="connsiteX3" fmla="*/ 485966 w 659796"/>
              <a:gd name="connsiteY3" fmla="*/ 344710 h 658939"/>
              <a:gd name="connsiteX4" fmla="*/ 491776 w 659796"/>
              <a:gd name="connsiteY4" fmla="*/ 294704 h 658939"/>
              <a:gd name="connsiteX5" fmla="*/ 548450 w 659796"/>
              <a:gd name="connsiteY5" fmla="*/ 317754 h 658939"/>
              <a:gd name="connsiteX6" fmla="*/ 508064 w 659796"/>
              <a:gd name="connsiteY6" fmla="*/ 393764 h 658939"/>
              <a:gd name="connsiteX7" fmla="*/ 598361 w 659796"/>
              <a:gd name="connsiteY7" fmla="*/ 526352 h 658939"/>
              <a:gd name="connsiteX8" fmla="*/ 524351 w 659796"/>
              <a:gd name="connsiteY8" fmla="*/ 526352 h 658939"/>
              <a:gd name="connsiteX9" fmla="*/ 594455 w 659796"/>
              <a:gd name="connsiteY9" fmla="*/ 415862 h 658939"/>
              <a:gd name="connsiteX10" fmla="*/ 615601 w 659796"/>
              <a:gd name="connsiteY10" fmla="*/ 343853 h 658939"/>
              <a:gd name="connsiteX11" fmla="*/ 659797 w 659796"/>
              <a:gd name="connsiteY11" fmla="*/ 359188 h 658939"/>
              <a:gd name="connsiteX12" fmla="*/ 598361 w 659796"/>
              <a:gd name="connsiteY12" fmla="*/ 526352 h 658939"/>
              <a:gd name="connsiteX13" fmla="*/ 572453 w 659796"/>
              <a:gd name="connsiteY13" fmla="*/ 412052 h 658939"/>
              <a:gd name="connsiteX14" fmla="*/ 544640 w 659796"/>
              <a:gd name="connsiteY14" fmla="*/ 436055 h 658939"/>
              <a:gd name="connsiteX15" fmla="*/ 488918 w 659796"/>
              <a:gd name="connsiteY15" fmla="*/ 526352 h 658939"/>
              <a:gd name="connsiteX16" fmla="*/ 452438 w 659796"/>
              <a:gd name="connsiteY16" fmla="*/ 526352 h 658939"/>
              <a:gd name="connsiteX17" fmla="*/ 488918 w 659796"/>
              <a:gd name="connsiteY17" fmla="*/ 461963 h 658939"/>
              <a:gd name="connsiteX18" fmla="*/ 517779 w 659796"/>
              <a:gd name="connsiteY18" fmla="*/ 437960 h 658939"/>
              <a:gd name="connsiteX19" fmla="*/ 559118 w 659796"/>
              <a:gd name="connsiteY19" fmla="*/ 321755 h 658939"/>
              <a:gd name="connsiteX20" fmla="*/ 603314 w 659796"/>
              <a:gd name="connsiteY20" fmla="*/ 340043 h 658939"/>
              <a:gd name="connsiteX21" fmla="*/ 572453 w 659796"/>
              <a:gd name="connsiteY21" fmla="*/ 412052 h 658939"/>
              <a:gd name="connsiteX22" fmla="*/ 477393 w 659796"/>
              <a:gd name="connsiteY22" fmla="*/ 187262 h 658939"/>
              <a:gd name="connsiteX23" fmla="*/ 330422 w 659796"/>
              <a:gd name="connsiteY23" fmla="*/ 101727 h 658939"/>
              <a:gd name="connsiteX24" fmla="*/ 276606 w 659796"/>
              <a:gd name="connsiteY24" fmla="*/ 92107 h 658939"/>
              <a:gd name="connsiteX25" fmla="*/ 276606 w 659796"/>
              <a:gd name="connsiteY25" fmla="*/ 131445 h 658939"/>
              <a:gd name="connsiteX26" fmla="*/ 317945 w 659796"/>
              <a:gd name="connsiteY26" fmla="*/ 169831 h 658939"/>
              <a:gd name="connsiteX27" fmla="*/ 260318 w 659796"/>
              <a:gd name="connsiteY27" fmla="*/ 165068 h 658939"/>
              <a:gd name="connsiteX28" fmla="*/ 310229 w 659796"/>
              <a:gd name="connsiteY28" fmla="*/ 218885 h 658939"/>
              <a:gd name="connsiteX29" fmla="*/ 529209 w 659796"/>
              <a:gd name="connsiteY29" fmla="*/ 255365 h 658939"/>
              <a:gd name="connsiteX30" fmla="*/ 567595 w 659796"/>
              <a:gd name="connsiteY30" fmla="*/ 280321 h 658939"/>
              <a:gd name="connsiteX31" fmla="*/ 467678 w 659796"/>
              <a:gd name="connsiteY31" fmla="*/ 285083 h 658939"/>
              <a:gd name="connsiteX32" fmla="*/ 426434 w 659796"/>
              <a:gd name="connsiteY32" fmla="*/ 436055 h 658939"/>
              <a:gd name="connsiteX33" fmla="*/ 290989 w 659796"/>
              <a:gd name="connsiteY33" fmla="*/ 526352 h 658939"/>
              <a:gd name="connsiteX34" fmla="*/ 202597 w 659796"/>
              <a:gd name="connsiteY34" fmla="*/ 526352 h 658939"/>
              <a:gd name="connsiteX35" fmla="*/ 232410 w 659796"/>
              <a:gd name="connsiteY35" fmla="*/ 467773 h 658939"/>
              <a:gd name="connsiteX36" fmla="*/ 227648 w 659796"/>
              <a:gd name="connsiteY36" fmla="*/ 465868 h 658939"/>
              <a:gd name="connsiteX37" fmla="*/ 147923 w 659796"/>
              <a:gd name="connsiteY37" fmla="*/ 526352 h 658939"/>
              <a:gd name="connsiteX38" fmla="*/ 128683 w 659796"/>
              <a:gd name="connsiteY38" fmla="*/ 526352 h 658939"/>
              <a:gd name="connsiteX39" fmla="*/ 210312 w 659796"/>
              <a:gd name="connsiteY39" fmla="*/ 412052 h 658939"/>
              <a:gd name="connsiteX40" fmla="*/ 217075 w 659796"/>
              <a:gd name="connsiteY40" fmla="*/ 335185 h 658939"/>
              <a:gd name="connsiteX41" fmla="*/ 204597 w 659796"/>
              <a:gd name="connsiteY41" fmla="*/ 317849 h 658939"/>
              <a:gd name="connsiteX42" fmla="*/ 171926 w 659796"/>
              <a:gd name="connsiteY42" fmla="*/ 444627 h 658939"/>
              <a:gd name="connsiteX43" fmla="*/ 103727 w 659796"/>
              <a:gd name="connsiteY43" fmla="*/ 526256 h 658939"/>
              <a:gd name="connsiteX44" fmla="*/ 86392 w 659796"/>
              <a:gd name="connsiteY44" fmla="*/ 526256 h 658939"/>
              <a:gd name="connsiteX45" fmla="*/ 126682 w 659796"/>
              <a:gd name="connsiteY45" fmla="*/ 469583 h 658939"/>
              <a:gd name="connsiteX46" fmla="*/ 183356 w 659796"/>
              <a:gd name="connsiteY46" fmla="*/ 295751 h 658939"/>
              <a:gd name="connsiteX47" fmla="*/ 168974 w 659796"/>
              <a:gd name="connsiteY47" fmla="*/ 302514 h 658939"/>
              <a:gd name="connsiteX48" fmla="*/ 144018 w 659796"/>
              <a:gd name="connsiteY48" fmla="*/ 371666 h 658939"/>
              <a:gd name="connsiteX49" fmla="*/ 126778 w 659796"/>
              <a:gd name="connsiteY49" fmla="*/ 381286 h 658939"/>
              <a:gd name="connsiteX50" fmla="*/ 65342 w 659796"/>
              <a:gd name="connsiteY50" fmla="*/ 527304 h 658939"/>
              <a:gd name="connsiteX51" fmla="*/ 0 w 659796"/>
              <a:gd name="connsiteY51" fmla="*/ 319850 h 658939"/>
              <a:gd name="connsiteX52" fmla="*/ 334232 w 659796"/>
              <a:gd name="connsiteY52" fmla="*/ 0 h 658939"/>
              <a:gd name="connsiteX53" fmla="*/ 647319 w 659796"/>
              <a:gd name="connsiteY53" fmla="*/ 233363 h 658939"/>
              <a:gd name="connsiteX54" fmla="*/ 477393 w 659796"/>
              <a:gd name="connsiteY54" fmla="*/ 187262 h 658939"/>
              <a:gd name="connsiteX55" fmla="*/ 432245 w 659796"/>
              <a:gd name="connsiteY55" fmla="*/ 526352 h 658939"/>
              <a:gd name="connsiteX56" fmla="*/ 386143 w 659796"/>
              <a:gd name="connsiteY56" fmla="*/ 526352 h 658939"/>
              <a:gd name="connsiteX57" fmla="*/ 471678 w 659796"/>
              <a:gd name="connsiteY57" fmla="*/ 419767 h 658939"/>
              <a:gd name="connsiteX58" fmla="*/ 480346 w 659796"/>
              <a:gd name="connsiteY58" fmla="*/ 436055 h 658939"/>
              <a:gd name="connsiteX59" fmla="*/ 432245 w 659796"/>
              <a:gd name="connsiteY59" fmla="*/ 526352 h 658939"/>
              <a:gd name="connsiteX60" fmla="*/ 332327 w 659796"/>
              <a:gd name="connsiteY60" fmla="*/ 658940 h 658939"/>
              <a:gd name="connsiteX61" fmla="*/ 78772 w 659796"/>
              <a:gd name="connsiteY61" fmla="*/ 541782 h 658939"/>
              <a:gd name="connsiteX62" fmla="*/ 584930 w 659796"/>
              <a:gd name="connsiteY62" fmla="*/ 541782 h 658939"/>
              <a:gd name="connsiteX63" fmla="*/ 332327 w 659796"/>
              <a:gd name="connsiteY63" fmla="*/ 658940 h 658939"/>
              <a:gd name="connsiteX64" fmla="*/ 334232 w 659796"/>
              <a:gd name="connsiteY64" fmla="*/ 21146 h 658939"/>
              <a:gd name="connsiteX65" fmla="*/ 23051 w 659796"/>
              <a:gd name="connsiteY65" fmla="*/ 319850 h 658939"/>
              <a:gd name="connsiteX66" fmla="*/ 65342 w 659796"/>
              <a:gd name="connsiteY66" fmla="*/ 483108 h 658939"/>
              <a:gd name="connsiteX67" fmla="*/ 148876 w 659796"/>
              <a:gd name="connsiteY67" fmla="*/ 259271 h 658939"/>
              <a:gd name="connsiteX68" fmla="*/ 174784 w 659796"/>
              <a:gd name="connsiteY68" fmla="*/ 247745 h 658939"/>
              <a:gd name="connsiteX69" fmla="*/ 212217 w 659796"/>
              <a:gd name="connsiteY69" fmla="*/ 152686 h 658939"/>
              <a:gd name="connsiteX70" fmla="*/ 236220 w 659796"/>
              <a:gd name="connsiteY70" fmla="*/ 140208 h 658939"/>
              <a:gd name="connsiteX71" fmla="*/ 266033 w 659796"/>
              <a:gd name="connsiteY71" fmla="*/ 76772 h 658939"/>
              <a:gd name="connsiteX72" fmla="*/ 331375 w 659796"/>
              <a:gd name="connsiteY72" fmla="*/ 87344 h 658939"/>
              <a:gd name="connsiteX73" fmla="*/ 463868 w 659796"/>
              <a:gd name="connsiteY73" fmla="*/ 161258 h 658939"/>
              <a:gd name="connsiteX74" fmla="*/ 612743 w 659796"/>
              <a:gd name="connsiteY74" fmla="*/ 202597 h 658939"/>
              <a:gd name="connsiteX75" fmla="*/ 334232 w 659796"/>
              <a:gd name="connsiteY75" fmla="*/ 21146 h 6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9796" h="658939">
                <a:moveTo>
                  <a:pt x="508064" y="393764"/>
                </a:moveTo>
                <a:lnTo>
                  <a:pt x="485966" y="397574"/>
                </a:lnTo>
                <a:lnTo>
                  <a:pt x="491776" y="353378"/>
                </a:lnTo>
                <a:lnTo>
                  <a:pt x="485966" y="344710"/>
                </a:lnTo>
                <a:lnTo>
                  <a:pt x="491776" y="294704"/>
                </a:lnTo>
                <a:lnTo>
                  <a:pt x="548450" y="317754"/>
                </a:lnTo>
                <a:lnTo>
                  <a:pt x="508064" y="393764"/>
                </a:lnTo>
                <a:close/>
                <a:moveTo>
                  <a:pt x="598361" y="526352"/>
                </a:moveTo>
                <a:lnTo>
                  <a:pt x="524351" y="526352"/>
                </a:lnTo>
                <a:lnTo>
                  <a:pt x="594455" y="415862"/>
                </a:lnTo>
                <a:lnTo>
                  <a:pt x="615601" y="343853"/>
                </a:lnTo>
                <a:lnTo>
                  <a:pt x="659797" y="359188"/>
                </a:lnTo>
                <a:cubicBezTo>
                  <a:pt x="655987" y="414909"/>
                  <a:pt x="637794" y="471583"/>
                  <a:pt x="598361" y="526352"/>
                </a:cubicBezTo>
                <a:close/>
                <a:moveTo>
                  <a:pt x="572453" y="412052"/>
                </a:moveTo>
                <a:lnTo>
                  <a:pt x="544640" y="436055"/>
                </a:lnTo>
                <a:lnTo>
                  <a:pt x="488918" y="526352"/>
                </a:lnTo>
                <a:lnTo>
                  <a:pt x="452438" y="526352"/>
                </a:lnTo>
                <a:lnTo>
                  <a:pt x="488918" y="461963"/>
                </a:lnTo>
                <a:lnTo>
                  <a:pt x="517779" y="437960"/>
                </a:lnTo>
                <a:lnTo>
                  <a:pt x="559118" y="321755"/>
                </a:lnTo>
                <a:lnTo>
                  <a:pt x="603314" y="340043"/>
                </a:lnTo>
                <a:lnTo>
                  <a:pt x="572453" y="412052"/>
                </a:lnTo>
                <a:close/>
                <a:moveTo>
                  <a:pt x="477393" y="187262"/>
                </a:moveTo>
                <a:lnTo>
                  <a:pt x="330422" y="101727"/>
                </a:lnTo>
                <a:lnTo>
                  <a:pt x="276606" y="92107"/>
                </a:lnTo>
                <a:lnTo>
                  <a:pt x="276606" y="131445"/>
                </a:lnTo>
                <a:lnTo>
                  <a:pt x="317945" y="169831"/>
                </a:lnTo>
                <a:lnTo>
                  <a:pt x="260318" y="165068"/>
                </a:lnTo>
                <a:cubicBezTo>
                  <a:pt x="260318" y="165068"/>
                  <a:pt x="262223" y="167926"/>
                  <a:pt x="310229" y="218885"/>
                </a:cubicBezTo>
                <a:lnTo>
                  <a:pt x="529209" y="255365"/>
                </a:lnTo>
                <a:lnTo>
                  <a:pt x="567595" y="280321"/>
                </a:lnTo>
                <a:lnTo>
                  <a:pt x="467678" y="285083"/>
                </a:lnTo>
                <a:lnTo>
                  <a:pt x="426434" y="436055"/>
                </a:lnTo>
                <a:lnTo>
                  <a:pt x="290989" y="526352"/>
                </a:lnTo>
                <a:lnTo>
                  <a:pt x="202597" y="526352"/>
                </a:lnTo>
                <a:lnTo>
                  <a:pt x="232410" y="467773"/>
                </a:lnTo>
                <a:lnTo>
                  <a:pt x="227648" y="465868"/>
                </a:lnTo>
                <a:lnTo>
                  <a:pt x="147923" y="526352"/>
                </a:lnTo>
                <a:lnTo>
                  <a:pt x="128683" y="526352"/>
                </a:lnTo>
                <a:lnTo>
                  <a:pt x="210312" y="412052"/>
                </a:lnTo>
                <a:cubicBezTo>
                  <a:pt x="214122" y="379381"/>
                  <a:pt x="212217" y="393764"/>
                  <a:pt x="217075" y="335185"/>
                </a:cubicBezTo>
                <a:lnTo>
                  <a:pt x="204597" y="317849"/>
                </a:lnTo>
                <a:lnTo>
                  <a:pt x="171926" y="444627"/>
                </a:lnTo>
                <a:lnTo>
                  <a:pt x="103727" y="526256"/>
                </a:lnTo>
                <a:lnTo>
                  <a:pt x="86392" y="526256"/>
                </a:lnTo>
                <a:lnTo>
                  <a:pt x="126682" y="469583"/>
                </a:lnTo>
                <a:lnTo>
                  <a:pt x="183356" y="295751"/>
                </a:lnTo>
                <a:lnTo>
                  <a:pt x="168974" y="302514"/>
                </a:lnTo>
                <a:lnTo>
                  <a:pt x="144018" y="371666"/>
                </a:lnTo>
                <a:lnTo>
                  <a:pt x="126778" y="381286"/>
                </a:lnTo>
                <a:cubicBezTo>
                  <a:pt x="126778" y="381286"/>
                  <a:pt x="86487" y="479298"/>
                  <a:pt x="65342" y="527304"/>
                </a:cubicBezTo>
                <a:cubicBezTo>
                  <a:pt x="34576" y="483108"/>
                  <a:pt x="0" y="423577"/>
                  <a:pt x="0" y="319850"/>
                </a:cubicBezTo>
                <a:cubicBezTo>
                  <a:pt x="0" y="164211"/>
                  <a:pt x="133541" y="0"/>
                  <a:pt x="334232" y="0"/>
                </a:cubicBezTo>
                <a:cubicBezTo>
                  <a:pt x="527304" y="0"/>
                  <a:pt x="630079" y="153734"/>
                  <a:pt x="647319" y="233363"/>
                </a:cubicBezTo>
                <a:lnTo>
                  <a:pt x="477393" y="187262"/>
                </a:lnTo>
                <a:close/>
                <a:moveTo>
                  <a:pt x="432245" y="526352"/>
                </a:moveTo>
                <a:lnTo>
                  <a:pt x="386143" y="526352"/>
                </a:lnTo>
                <a:lnTo>
                  <a:pt x="471678" y="419767"/>
                </a:lnTo>
                <a:lnTo>
                  <a:pt x="480346" y="436055"/>
                </a:lnTo>
                <a:lnTo>
                  <a:pt x="432245" y="526352"/>
                </a:lnTo>
                <a:close/>
                <a:moveTo>
                  <a:pt x="332327" y="658940"/>
                </a:moveTo>
                <a:cubicBezTo>
                  <a:pt x="250698" y="658940"/>
                  <a:pt x="150781" y="630079"/>
                  <a:pt x="78772" y="541782"/>
                </a:cubicBezTo>
                <a:lnTo>
                  <a:pt x="584930" y="541782"/>
                </a:lnTo>
                <a:cubicBezTo>
                  <a:pt x="526352" y="617601"/>
                  <a:pt x="425482" y="658940"/>
                  <a:pt x="332327" y="658940"/>
                </a:cubicBezTo>
                <a:close/>
                <a:moveTo>
                  <a:pt x="334232" y="21146"/>
                </a:moveTo>
                <a:cubicBezTo>
                  <a:pt x="145923" y="21146"/>
                  <a:pt x="23051" y="175831"/>
                  <a:pt x="23051" y="319850"/>
                </a:cubicBezTo>
                <a:cubicBezTo>
                  <a:pt x="23051" y="402431"/>
                  <a:pt x="43244" y="443770"/>
                  <a:pt x="65342" y="483108"/>
                </a:cubicBezTo>
                <a:cubicBezTo>
                  <a:pt x="93154" y="408146"/>
                  <a:pt x="148876" y="259271"/>
                  <a:pt x="148876" y="259271"/>
                </a:cubicBezTo>
                <a:cubicBezTo>
                  <a:pt x="148876" y="259271"/>
                  <a:pt x="174784" y="245840"/>
                  <a:pt x="174784" y="247745"/>
                </a:cubicBezTo>
                <a:lnTo>
                  <a:pt x="212217" y="152686"/>
                </a:lnTo>
                <a:lnTo>
                  <a:pt x="236220" y="140208"/>
                </a:lnTo>
                <a:lnTo>
                  <a:pt x="266033" y="76772"/>
                </a:lnTo>
                <a:lnTo>
                  <a:pt x="331375" y="87344"/>
                </a:lnTo>
                <a:lnTo>
                  <a:pt x="463868" y="161258"/>
                </a:lnTo>
                <a:lnTo>
                  <a:pt x="612743" y="202597"/>
                </a:lnTo>
                <a:cubicBezTo>
                  <a:pt x="574358" y="104680"/>
                  <a:pt x="465868" y="21146"/>
                  <a:pt x="334232" y="21146"/>
                </a:cubicBezTo>
                <a:close/>
              </a:path>
            </a:pathLst>
          </a:custGeom>
          <a:solidFill>
            <a:srgbClr val="FFFFFF"/>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15632070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Gri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11F5EA-2441-4841-BBFF-4343B2CE2C9A}"/>
              </a:ext>
            </a:extLst>
          </p:cNvPr>
          <p:cNvGrpSpPr/>
          <p:nvPr/>
        </p:nvGrpSpPr>
        <p:grpSpPr>
          <a:xfrm>
            <a:off x="-646" y="0"/>
            <a:ext cx="12182357" cy="6860238"/>
            <a:chOff x="-646" y="-2238"/>
            <a:chExt cx="12182357" cy="6860238"/>
          </a:xfrm>
        </p:grpSpPr>
        <p:cxnSp>
          <p:nvCxnSpPr>
            <p:cNvPr id="3" name="Straight Connector 2">
              <a:extLst>
                <a:ext uri="{FF2B5EF4-FFF2-40B4-BE49-F238E27FC236}">
                  <a16:creationId xmlns:a16="http://schemas.microsoft.com/office/drawing/2014/main" id="{C95F5461-60E9-6545-9030-EC2C3877F3BA}"/>
                </a:ext>
              </a:extLst>
            </p:cNvPr>
            <p:cNvCxnSpPr>
              <a:cxnSpLocks/>
            </p:cNvCxnSpPr>
            <p:nvPr/>
          </p:nvCxnSpPr>
          <p:spPr>
            <a:xfrm>
              <a:off x="457200"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19C1CBB-7796-6143-9115-DDEC31BED52A}"/>
                </a:ext>
              </a:extLst>
            </p:cNvPr>
            <p:cNvCxnSpPr>
              <a:cxnSpLocks/>
            </p:cNvCxnSpPr>
            <p:nvPr/>
          </p:nvCxnSpPr>
          <p:spPr>
            <a:xfrm flipH="1">
              <a:off x="-646" y="457200"/>
              <a:ext cx="1218235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8689545-BB34-EE4B-BA7D-F3E1946620A5}"/>
                </a:ext>
              </a:extLst>
            </p:cNvPr>
            <p:cNvCxnSpPr>
              <a:cxnSpLocks/>
            </p:cNvCxnSpPr>
            <p:nvPr/>
          </p:nvCxnSpPr>
          <p:spPr>
            <a:xfrm>
              <a:off x="11731752" y="-2238"/>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F3E499F-5B6A-6D49-8CA8-5A04BAA2E0C2}"/>
                </a:ext>
              </a:extLst>
            </p:cNvPr>
            <p:cNvCxnSpPr>
              <a:cxnSpLocks/>
            </p:cNvCxnSpPr>
            <p:nvPr/>
          </p:nvCxnSpPr>
          <p:spPr>
            <a:xfrm flipH="1">
              <a:off x="-646" y="6126480"/>
              <a:ext cx="1218235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902A72B-F19E-324A-893E-2BE7AE6A8F83}"/>
                </a:ext>
              </a:extLst>
            </p:cNvPr>
            <p:cNvSpPr/>
            <p:nvPr/>
          </p:nvSpPr>
          <p:spPr>
            <a:xfrm>
              <a:off x="463633"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8" name="Rectangle 7">
              <a:extLst>
                <a:ext uri="{FF2B5EF4-FFF2-40B4-BE49-F238E27FC236}">
                  <a16:creationId xmlns:a16="http://schemas.microsoft.com/office/drawing/2014/main" id="{16726588-7A96-F040-882E-C41173DAC2D1}"/>
                </a:ext>
              </a:extLst>
            </p:cNvPr>
            <p:cNvSpPr/>
            <p:nvPr/>
          </p:nvSpPr>
          <p:spPr>
            <a:xfrm>
              <a:off x="1421969"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9" name="Rectangle 8">
              <a:extLst>
                <a:ext uri="{FF2B5EF4-FFF2-40B4-BE49-F238E27FC236}">
                  <a16:creationId xmlns:a16="http://schemas.microsoft.com/office/drawing/2014/main" id="{50D1E140-3525-ED48-A270-E61749E7BF52}"/>
                </a:ext>
              </a:extLst>
            </p:cNvPr>
            <p:cNvSpPr/>
            <p:nvPr/>
          </p:nvSpPr>
          <p:spPr>
            <a:xfrm>
              <a:off x="2380305"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10" name="Rectangle 9">
              <a:extLst>
                <a:ext uri="{FF2B5EF4-FFF2-40B4-BE49-F238E27FC236}">
                  <a16:creationId xmlns:a16="http://schemas.microsoft.com/office/drawing/2014/main" id="{0DA1D066-E657-1C48-AEB5-1255675507F4}"/>
                </a:ext>
              </a:extLst>
            </p:cNvPr>
            <p:cNvSpPr/>
            <p:nvPr/>
          </p:nvSpPr>
          <p:spPr>
            <a:xfrm>
              <a:off x="3338641"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11" name="Rectangle 10">
              <a:extLst>
                <a:ext uri="{FF2B5EF4-FFF2-40B4-BE49-F238E27FC236}">
                  <a16:creationId xmlns:a16="http://schemas.microsoft.com/office/drawing/2014/main" id="{AB70EF7D-BE1E-1845-B15B-09CCA121C665}"/>
                </a:ext>
              </a:extLst>
            </p:cNvPr>
            <p:cNvSpPr/>
            <p:nvPr/>
          </p:nvSpPr>
          <p:spPr>
            <a:xfrm>
              <a:off x="4296977"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12" name="Rectangle 11">
              <a:extLst>
                <a:ext uri="{FF2B5EF4-FFF2-40B4-BE49-F238E27FC236}">
                  <a16:creationId xmlns:a16="http://schemas.microsoft.com/office/drawing/2014/main" id="{E9E40C24-781B-E54B-9079-145DF1DF413B}"/>
                </a:ext>
              </a:extLst>
            </p:cNvPr>
            <p:cNvSpPr/>
            <p:nvPr/>
          </p:nvSpPr>
          <p:spPr>
            <a:xfrm>
              <a:off x="5255313"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13" name="Rectangle 12">
              <a:extLst>
                <a:ext uri="{FF2B5EF4-FFF2-40B4-BE49-F238E27FC236}">
                  <a16:creationId xmlns:a16="http://schemas.microsoft.com/office/drawing/2014/main" id="{D7724C83-DC00-4B41-ADE7-8CB60E599408}"/>
                </a:ext>
              </a:extLst>
            </p:cNvPr>
            <p:cNvSpPr/>
            <p:nvPr/>
          </p:nvSpPr>
          <p:spPr>
            <a:xfrm>
              <a:off x="6213649"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14" name="Rectangle 13">
              <a:extLst>
                <a:ext uri="{FF2B5EF4-FFF2-40B4-BE49-F238E27FC236}">
                  <a16:creationId xmlns:a16="http://schemas.microsoft.com/office/drawing/2014/main" id="{27236BF4-1A14-5D45-8653-16E39C079D60}"/>
                </a:ext>
              </a:extLst>
            </p:cNvPr>
            <p:cNvSpPr/>
            <p:nvPr/>
          </p:nvSpPr>
          <p:spPr>
            <a:xfrm>
              <a:off x="7171985"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15" name="Rectangle 14">
              <a:extLst>
                <a:ext uri="{FF2B5EF4-FFF2-40B4-BE49-F238E27FC236}">
                  <a16:creationId xmlns:a16="http://schemas.microsoft.com/office/drawing/2014/main" id="{5F1666E0-9409-2443-8B80-4E9F56D227D7}"/>
                </a:ext>
              </a:extLst>
            </p:cNvPr>
            <p:cNvSpPr/>
            <p:nvPr/>
          </p:nvSpPr>
          <p:spPr>
            <a:xfrm>
              <a:off x="8130321"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16" name="Rectangle 15">
              <a:extLst>
                <a:ext uri="{FF2B5EF4-FFF2-40B4-BE49-F238E27FC236}">
                  <a16:creationId xmlns:a16="http://schemas.microsoft.com/office/drawing/2014/main" id="{31377084-906A-304C-A373-40E03359972A}"/>
                </a:ext>
              </a:extLst>
            </p:cNvPr>
            <p:cNvSpPr/>
            <p:nvPr/>
          </p:nvSpPr>
          <p:spPr>
            <a:xfrm>
              <a:off x="9088657"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17" name="Rectangle 16">
              <a:extLst>
                <a:ext uri="{FF2B5EF4-FFF2-40B4-BE49-F238E27FC236}">
                  <a16:creationId xmlns:a16="http://schemas.microsoft.com/office/drawing/2014/main" id="{3EC83FDA-0F46-3C4E-A8C8-EA2784B2E295}"/>
                </a:ext>
              </a:extLst>
            </p:cNvPr>
            <p:cNvSpPr/>
            <p:nvPr/>
          </p:nvSpPr>
          <p:spPr>
            <a:xfrm>
              <a:off x="10046993"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18" name="Rectangle 17">
              <a:extLst>
                <a:ext uri="{FF2B5EF4-FFF2-40B4-BE49-F238E27FC236}">
                  <a16:creationId xmlns:a16="http://schemas.microsoft.com/office/drawing/2014/main" id="{53A91CF8-5DF7-DB41-9F88-4C8EB75C4361}"/>
                </a:ext>
              </a:extLst>
            </p:cNvPr>
            <p:cNvSpPr/>
            <p:nvPr/>
          </p:nvSpPr>
          <p:spPr>
            <a:xfrm>
              <a:off x="11005328"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cxnSp>
          <p:nvCxnSpPr>
            <p:cNvPr id="19" name="Straight Connector 18">
              <a:extLst>
                <a:ext uri="{FF2B5EF4-FFF2-40B4-BE49-F238E27FC236}">
                  <a16:creationId xmlns:a16="http://schemas.microsoft.com/office/drawing/2014/main" id="{23472D53-7C5D-104A-A876-23176EF1D175}"/>
                </a:ext>
              </a:extLst>
            </p:cNvPr>
            <p:cNvCxnSpPr/>
            <p:nvPr/>
          </p:nvCxnSpPr>
          <p:spPr>
            <a:xfrm>
              <a:off x="828369"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1A6CEE-0747-DA4A-A0BD-46934B3B1F70}"/>
                </a:ext>
              </a:extLst>
            </p:cNvPr>
            <p:cNvCxnSpPr/>
            <p:nvPr/>
          </p:nvCxnSpPr>
          <p:spPr>
            <a:xfrm>
              <a:off x="11370064"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37E2A7-E95E-1047-82DE-E5743C56AE5C}"/>
                </a:ext>
              </a:extLst>
            </p:cNvPr>
            <p:cNvCxnSpPr/>
            <p:nvPr/>
          </p:nvCxnSpPr>
          <p:spPr>
            <a:xfrm>
              <a:off x="10411729" y="45657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04B849-70CC-5348-B9B0-AF4A6E8A5F26}"/>
                </a:ext>
              </a:extLst>
            </p:cNvPr>
            <p:cNvCxnSpPr/>
            <p:nvPr/>
          </p:nvCxnSpPr>
          <p:spPr>
            <a:xfrm>
              <a:off x="9453393"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8789745-F344-B44E-AD12-83C1A60BDCE8}"/>
                </a:ext>
              </a:extLst>
            </p:cNvPr>
            <p:cNvCxnSpPr/>
            <p:nvPr/>
          </p:nvCxnSpPr>
          <p:spPr>
            <a:xfrm>
              <a:off x="8495057"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6E55C7-3BDE-464F-BCD9-EC1D466B7DEA}"/>
                </a:ext>
              </a:extLst>
            </p:cNvPr>
            <p:cNvCxnSpPr/>
            <p:nvPr/>
          </p:nvCxnSpPr>
          <p:spPr>
            <a:xfrm>
              <a:off x="7536721"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0504C3-B463-4048-887F-46550C6ACE67}"/>
                </a:ext>
              </a:extLst>
            </p:cNvPr>
            <p:cNvCxnSpPr/>
            <p:nvPr/>
          </p:nvCxnSpPr>
          <p:spPr>
            <a:xfrm>
              <a:off x="6578385"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A14BE40-E6D3-2145-B705-511CF67CB593}"/>
                </a:ext>
              </a:extLst>
            </p:cNvPr>
            <p:cNvCxnSpPr/>
            <p:nvPr/>
          </p:nvCxnSpPr>
          <p:spPr>
            <a:xfrm>
              <a:off x="5620049"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F2EF694-66E2-F048-9402-C0E8F42A0AAC}"/>
                </a:ext>
              </a:extLst>
            </p:cNvPr>
            <p:cNvCxnSpPr/>
            <p:nvPr/>
          </p:nvCxnSpPr>
          <p:spPr>
            <a:xfrm>
              <a:off x="4661713"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4B21065-6110-4446-8D00-C6DCD033F684}"/>
                </a:ext>
              </a:extLst>
            </p:cNvPr>
            <p:cNvCxnSpPr/>
            <p:nvPr/>
          </p:nvCxnSpPr>
          <p:spPr>
            <a:xfrm>
              <a:off x="3703377"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DC8D47-5EA8-2141-8B1D-9D24FFDE8534}"/>
                </a:ext>
              </a:extLst>
            </p:cNvPr>
            <p:cNvCxnSpPr/>
            <p:nvPr/>
          </p:nvCxnSpPr>
          <p:spPr>
            <a:xfrm>
              <a:off x="2745041"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972E9B-EEFA-4F40-B438-5C6F6BF65545}"/>
                </a:ext>
              </a:extLst>
            </p:cNvPr>
            <p:cNvCxnSpPr/>
            <p:nvPr/>
          </p:nvCxnSpPr>
          <p:spPr>
            <a:xfrm>
              <a:off x="1786705"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6339759-5E50-554A-88BE-B2CE74D78611}"/>
                </a:ext>
              </a:extLst>
            </p:cNvPr>
            <p:cNvGrpSpPr/>
            <p:nvPr/>
          </p:nvGrpSpPr>
          <p:grpSpPr>
            <a:xfrm>
              <a:off x="457200" y="454969"/>
              <a:ext cx="11277600" cy="5667707"/>
              <a:chOff x="-769" y="454969"/>
              <a:chExt cx="12182357" cy="5667707"/>
            </a:xfrm>
          </p:grpSpPr>
          <p:cxnSp>
            <p:nvCxnSpPr>
              <p:cNvPr id="32" name="Straight Connector 31">
                <a:extLst>
                  <a:ext uri="{FF2B5EF4-FFF2-40B4-BE49-F238E27FC236}">
                    <a16:creationId xmlns:a16="http://schemas.microsoft.com/office/drawing/2014/main" id="{BE8972ED-B54B-4F45-BE36-0E565E1FEBA2}"/>
                  </a:ext>
                </a:extLst>
              </p:cNvPr>
              <p:cNvCxnSpPr>
                <a:cxnSpLocks/>
              </p:cNvCxnSpPr>
              <p:nvPr/>
            </p:nvCxnSpPr>
            <p:spPr>
              <a:xfrm flipH="1">
                <a:off x="-769" y="4549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A3DB1C9-9617-2E43-A2B1-527336530745}"/>
                  </a:ext>
                </a:extLst>
              </p:cNvPr>
              <p:cNvCxnSpPr>
                <a:cxnSpLocks/>
              </p:cNvCxnSpPr>
              <p:nvPr/>
            </p:nvCxnSpPr>
            <p:spPr>
              <a:xfrm flipH="1">
                <a:off x="-769" y="7532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9DED8F-556F-AD45-9EBB-7BC3B80B1759}"/>
                  </a:ext>
                </a:extLst>
              </p:cNvPr>
              <p:cNvCxnSpPr>
                <a:cxnSpLocks/>
              </p:cNvCxnSpPr>
              <p:nvPr/>
            </p:nvCxnSpPr>
            <p:spPr>
              <a:xfrm flipH="1">
                <a:off x="-769" y="10515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073A208-B152-E64F-BEB1-936663A08C87}"/>
                  </a:ext>
                </a:extLst>
              </p:cNvPr>
              <p:cNvCxnSpPr>
                <a:cxnSpLocks/>
              </p:cNvCxnSpPr>
              <p:nvPr/>
            </p:nvCxnSpPr>
            <p:spPr>
              <a:xfrm flipH="1">
                <a:off x="-769" y="13498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EDE510-0C5E-AE48-9561-0A738E9C3D44}"/>
                  </a:ext>
                </a:extLst>
              </p:cNvPr>
              <p:cNvCxnSpPr>
                <a:cxnSpLocks/>
              </p:cNvCxnSpPr>
              <p:nvPr/>
            </p:nvCxnSpPr>
            <p:spPr>
              <a:xfrm flipH="1">
                <a:off x="-769" y="16481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9AF33A0-CCF0-964F-A670-B2651F3CB562}"/>
                  </a:ext>
                </a:extLst>
              </p:cNvPr>
              <p:cNvCxnSpPr>
                <a:cxnSpLocks/>
              </p:cNvCxnSpPr>
              <p:nvPr/>
            </p:nvCxnSpPr>
            <p:spPr>
              <a:xfrm flipH="1">
                <a:off x="-769" y="19464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7791A55-449D-7A40-916C-3FDD175B9DFD}"/>
                  </a:ext>
                </a:extLst>
              </p:cNvPr>
              <p:cNvCxnSpPr>
                <a:cxnSpLocks/>
              </p:cNvCxnSpPr>
              <p:nvPr/>
            </p:nvCxnSpPr>
            <p:spPr>
              <a:xfrm flipH="1">
                <a:off x="-769" y="22447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0E6BB8E-D2FB-0148-BC09-BFCCD2AB1638}"/>
                  </a:ext>
                </a:extLst>
              </p:cNvPr>
              <p:cNvCxnSpPr>
                <a:cxnSpLocks/>
              </p:cNvCxnSpPr>
              <p:nvPr/>
            </p:nvCxnSpPr>
            <p:spPr>
              <a:xfrm flipH="1">
                <a:off x="-769" y="25430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F418BAC-86CA-A34D-B3B2-1768ED30BDE3}"/>
                  </a:ext>
                </a:extLst>
              </p:cNvPr>
              <p:cNvCxnSpPr>
                <a:cxnSpLocks/>
              </p:cNvCxnSpPr>
              <p:nvPr/>
            </p:nvCxnSpPr>
            <p:spPr>
              <a:xfrm flipH="1">
                <a:off x="-769" y="28413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6202F36-2D13-4F46-917C-5F5D6D06903C}"/>
                  </a:ext>
                </a:extLst>
              </p:cNvPr>
              <p:cNvCxnSpPr>
                <a:cxnSpLocks/>
              </p:cNvCxnSpPr>
              <p:nvPr/>
            </p:nvCxnSpPr>
            <p:spPr>
              <a:xfrm flipH="1">
                <a:off x="-769" y="31396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969691-DEF5-DC4D-819A-DF69A2D82925}"/>
                  </a:ext>
                </a:extLst>
              </p:cNvPr>
              <p:cNvCxnSpPr>
                <a:cxnSpLocks/>
              </p:cNvCxnSpPr>
              <p:nvPr/>
            </p:nvCxnSpPr>
            <p:spPr>
              <a:xfrm flipH="1">
                <a:off x="-769" y="34379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57E951-69A8-B046-A9E3-EE84C9369419}"/>
                  </a:ext>
                </a:extLst>
              </p:cNvPr>
              <p:cNvCxnSpPr>
                <a:cxnSpLocks/>
              </p:cNvCxnSpPr>
              <p:nvPr/>
            </p:nvCxnSpPr>
            <p:spPr>
              <a:xfrm flipH="1">
                <a:off x="-769" y="37362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E64E70C-5188-274B-AD65-9FAD208035A9}"/>
                  </a:ext>
                </a:extLst>
              </p:cNvPr>
              <p:cNvCxnSpPr>
                <a:cxnSpLocks/>
              </p:cNvCxnSpPr>
              <p:nvPr/>
            </p:nvCxnSpPr>
            <p:spPr>
              <a:xfrm flipH="1">
                <a:off x="-769" y="40345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F485D25-65B0-DC4B-B283-3693E0A91BDC}"/>
                  </a:ext>
                </a:extLst>
              </p:cNvPr>
              <p:cNvCxnSpPr>
                <a:cxnSpLocks/>
              </p:cNvCxnSpPr>
              <p:nvPr/>
            </p:nvCxnSpPr>
            <p:spPr>
              <a:xfrm flipH="1">
                <a:off x="-769" y="43328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3708D8-68FA-6843-AE1C-D74D15C661DA}"/>
                  </a:ext>
                </a:extLst>
              </p:cNvPr>
              <p:cNvCxnSpPr>
                <a:cxnSpLocks/>
              </p:cNvCxnSpPr>
              <p:nvPr/>
            </p:nvCxnSpPr>
            <p:spPr>
              <a:xfrm flipH="1">
                <a:off x="-769" y="46311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B643D4C-0B05-1D4D-BA43-2823705673C4}"/>
                  </a:ext>
                </a:extLst>
              </p:cNvPr>
              <p:cNvCxnSpPr>
                <a:cxnSpLocks/>
              </p:cNvCxnSpPr>
              <p:nvPr/>
            </p:nvCxnSpPr>
            <p:spPr>
              <a:xfrm flipH="1">
                <a:off x="-769" y="49294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59F9D9-80AD-F94F-8751-58A5FA257D2B}"/>
                  </a:ext>
                </a:extLst>
              </p:cNvPr>
              <p:cNvCxnSpPr>
                <a:cxnSpLocks/>
              </p:cNvCxnSpPr>
              <p:nvPr/>
            </p:nvCxnSpPr>
            <p:spPr>
              <a:xfrm flipH="1">
                <a:off x="-769" y="52277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FBE0C18-8781-4F40-B228-7692C3CFCABD}"/>
                  </a:ext>
                </a:extLst>
              </p:cNvPr>
              <p:cNvCxnSpPr>
                <a:cxnSpLocks/>
              </p:cNvCxnSpPr>
              <p:nvPr/>
            </p:nvCxnSpPr>
            <p:spPr>
              <a:xfrm flipH="1">
                <a:off x="-769" y="55260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3E62B51-E115-AC4A-95F3-B32C38DCB161}"/>
                  </a:ext>
                </a:extLst>
              </p:cNvPr>
              <p:cNvCxnSpPr>
                <a:cxnSpLocks/>
              </p:cNvCxnSpPr>
              <p:nvPr/>
            </p:nvCxnSpPr>
            <p:spPr>
              <a:xfrm flipH="1">
                <a:off x="-769" y="58243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6063149-D237-9049-8F5F-2E39D4EF2087}"/>
                  </a:ext>
                </a:extLst>
              </p:cNvPr>
              <p:cNvCxnSpPr>
                <a:cxnSpLocks/>
              </p:cNvCxnSpPr>
              <p:nvPr/>
            </p:nvCxnSpPr>
            <p:spPr>
              <a:xfrm flipH="1">
                <a:off x="-769" y="6122676"/>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sp>
        <p:nvSpPr>
          <p:cNvPr id="54" name="Footer Placeholder 53">
            <a:extLst>
              <a:ext uri="{FF2B5EF4-FFF2-40B4-BE49-F238E27FC236}">
                <a16:creationId xmlns:a16="http://schemas.microsoft.com/office/drawing/2014/main" id="{7422BBAD-1281-87C2-694B-1FAABE662B91}"/>
              </a:ext>
            </a:extLst>
          </p:cNvPr>
          <p:cNvSpPr>
            <a:spLocks noGrp="1"/>
          </p:cNvSpPr>
          <p:nvPr>
            <p:ph type="ftr" sz="quarter" idx="10"/>
          </p:nvPr>
        </p:nvSpPr>
        <p:spPr/>
        <p:txBody>
          <a:bodyPr/>
          <a:lstStyle/>
          <a:p>
            <a:pPr defTabSz="685800">
              <a:lnSpc>
                <a:spcPct val="95000"/>
              </a:lnSpc>
              <a:spcBef>
                <a:spcPts val="1200"/>
              </a:spcBef>
              <a:buClr>
                <a:srgbClr val="3253DC"/>
              </a:buClr>
              <a:buFont typeface="Arial" panose="020B0604020202020204" pitchFamily="34" charset="0"/>
              <a:buNone/>
            </a:pPr>
            <a:endParaRPr lang="en-US"/>
          </a:p>
        </p:txBody>
      </p:sp>
      <p:grpSp>
        <p:nvGrpSpPr>
          <p:cNvPr id="52" name="Group 51">
            <a:extLst>
              <a:ext uri="{FF2B5EF4-FFF2-40B4-BE49-F238E27FC236}">
                <a16:creationId xmlns:a16="http://schemas.microsoft.com/office/drawing/2014/main" id="{16CF70CB-4C01-10B9-30E1-10BD87410741}"/>
              </a:ext>
            </a:extLst>
          </p:cNvPr>
          <p:cNvGrpSpPr/>
          <p:nvPr userDrawn="1"/>
        </p:nvGrpSpPr>
        <p:grpSpPr>
          <a:xfrm>
            <a:off x="-646" y="0"/>
            <a:ext cx="12182357" cy="6860238"/>
            <a:chOff x="-646" y="-2238"/>
            <a:chExt cx="12182357" cy="6860238"/>
          </a:xfrm>
        </p:grpSpPr>
        <p:cxnSp>
          <p:nvCxnSpPr>
            <p:cNvPr id="53" name="Straight Connector 52">
              <a:extLst>
                <a:ext uri="{FF2B5EF4-FFF2-40B4-BE49-F238E27FC236}">
                  <a16:creationId xmlns:a16="http://schemas.microsoft.com/office/drawing/2014/main" id="{8EA384D8-4F9F-4F33-E18F-2595E67748B8}"/>
                </a:ext>
              </a:extLst>
            </p:cNvPr>
            <p:cNvCxnSpPr>
              <a:cxnSpLocks/>
            </p:cNvCxnSpPr>
            <p:nvPr/>
          </p:nvCxnSpPr>
          <p:spPr>
            <a:xfrm>
              <a:off x="457200"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0153242-6E43-7523-A773-5F5B37F33CA0}"/>
                </a:ext>
              </a:extLst>
            </p:cNvPr>
            <p:cNvCxnSpPr>
              <a:cxnSpLocks/>
            </p:cNvCxnSpPr>
            <p:nvPr/>
          </p:nvCxnSpPr>
          <p:spPr>
            <a:xfrm flipH="1">
              <a:off x="-646" y="457200"/>
              <a:ext cx="1218235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24E7632-8D0E-5A78-E3DA-711BDE70F541}"/>
                </a:ext>
              </a:extLst>
            </p:cNvPr>
            <p:cNvCxnSpPr>
              <a:cxnSpLocks/>
            </p:cNvCxnSpPr>
            <p:nvPr/>
          </p:nvCxnSpPr>
          <p:spPr>
            <a:xfrm>
              <a:off x="11731752" y="-2238"/>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E4096FD-E484-77F7-58E6-AAF5B9CE5F65}"/>
                </a:ext>
              </a:extLst>
            </p:cNvPr>
            <p:cNvCxnSpPr>
              <a:cxnSpLocks/>
            </p:cNvCxnSpPr>
            <p:nvPr/>
          </p:nvCxnSpPr>
          <p:spPr>
            <a:xfrm flipH="1">
              <a:off x="-646" y="6126480"/>
              <a:ext cx="1218235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B4BED9-CB3E-C940-C6C1-D5D5E5746EB2}"/>
                </a:ext>
              </a:extLst>
            </p:cNvPr>
            <p:cNvSpPr/>
            <p:nvPr/>
          </p:nvSpPr>
          <p:spPr>
            <a:xfrm>
              <a:off x="463633"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59" name="Rectangle 58">
              <a:extLst>
                <a:ext uri="{FF2B5EF4-FFF2-40B4-BE49-F238E27FC236}">
                  <a16:creationId xmlns:a16="http://schemas.microsoft.com/office/drawing/2014/main" id="{5B54620F-37FE-E5E1-6A63-AE2415CDEDAB}"/>
                </a:ext>
              </a:extLst>
            </p:cNvPr>
            <p:cNvSpPr/>
            <p:nvPr/>
          </p:nvSpPr>
          <p:spPr>
            <a:xfrm>
              <a:off x="1421969"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60" name="Rectangle 59">
              <a:extLst>
                <a:ext uri="{FF2B5EF4-FFF2-40B4-BE49-F238E27FC236}">
                  <a16:creationId xmlns:a16="http://schemas.microsoft.com/office/drawing/2014/main" id="{8B7DC46B-6BA1-278D-3012-A6A214C42CD9}"/>
                </a:ext>
              </a:extLst>
            </p:cNvPr>
            <p:cNvSpPr/>
            <p:nvPr/>
          </p:nvSpPr>
          <p:spPr>
            <a:xfrm>
              <a:off x="2380305"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61" name="Rectangle 60">
              <a:extLst>
                <a:ext uri="{FF2B5EF4-FFF2-40B4-BE49-F238E27FC236}">
                  <a16:creationId xmlns:a16="http://schemas.microsoft.com/office/drawing/2014/main" id="{012D703A-C469-4BBD-270B-8AE6AE091EB5}"/>
                </a:ext>
              </a:extLst>
            </p:cNvPr>
            <p:cNvSpPr/>
            <p:nvPr/>
          </p:nvSpPr>
          <p:spPr>
            <a:xfrm>
              <a:off x="3338641"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62" name="Rectangle 61">
              <a:extLst>
                <a:ext uri="{FF2B5EF4-FFF2-40B4-BE49-F238E27FC236}">
                  <a16:creationId xmlns:a16="http://schemas.microsoft.com/office/drawing/2014/main" id="{A6CFFC40-66A4-B365-FC2F-90FDF08EA582}"/>
                </a:ext>
              </a:extLst>
            </p:cNvPr>
            <p:cNvSpPr/>
            <p:nvPr/>
          </p:nvSpPr>
          <p:spPr>
            <a:xfrm>
              <a:off x="4296977"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63" name="Rectangle 62">
              <a:extLst>
                <a:ext uri="{FF2B5EF4-FFF2-40B4-BE49-F238E27FC236}">
                  <a16:creationId xmlns:a16="http://schemas.microsoft.com/office/drawing/2014/main" id="{6D8E637B-F213-E4D5-1130-41727F9C0E4A}"/>
                </a:ext>
              </a:extLst>
            </p:cNvPr>
            <p:cNvSpPr/>
            <p:nvPr/>
          </p:nvSpPr>
          <p:spPr>
            <a:xfrm>
              <a:off x="5255313"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64" name="Rectangle 63">
              <a:extLst>
                <a:ext uri="{FF2B5EF4-FFF2-40B4-BE49-F238E27FC236}">
                  <a16:creationId xmlns:a16="http://schemas.microsoft.com/office/drawing/2014/main" id="{ADC72A23-E3E9-251A-7A37-9FF416CFE047}"/>
                </a:ext>
              </a:extLst>
            </p:cNvPr>
            <p:cNvSpPr/>
            <p:nvPr/>
          </p:nvSpPr>
          <p:spPr>
            <a:xfrm>
              <a:off x="6213649"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65" name="Rectangle 64">
              <a:extLst>
                <a:ext uri="{FF2B5EF4-FFF2-40B4-BE49-F238E27FC236}">
                  <a16:creationId xmlns:a16="http://schemas.microsoft.com/office/drawing/2014/main" id="{9A55E7EF-9F66-B975-FDF0-D67B9054470D}"/>
                </a:ext>
              </a:extLst>
            </p:cNvPr>
            <p:cNvSpPr/>
            <p:nvPr/>
          </p:nvSpPr>
          <p:spPr>
            <a:xfrm>
              <a:off x="7171985"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66" name="Rectangle 65">
              <a:extLst>
                <a:ext uri="{FF2B5EF4-FFF2-40B4-BE49-F238E27FC236}">
                  <a16:creationId xmlns:a16="http://schemas.microsoft.com/office/drawing/2014/main" id="{A603875F-502D-B0AB-4668-8DE74829B67A}"/>
                </a:ext>
              </a:extLst>
            </p:cNvPr>
            <p:cNvSpPr/>
            <p:nvPr/>
          </p:nvSpPr>
          <p:spPr>
            <a:xfrm>
              <a:off x="8130321"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67" name="Rectangle 66">
              <a:extLst>
                <a:ext uri="{FF2B5EF4-FFF2-40B4-BE49-F238E27FC236}">
                  <a16:creationId xmlns:a16="http://schemas.microsoft.com/office/drawing/2014/main" id="{900E526A-664C-F67C-410E-0D13560C48CE}"/>
                </a:ext>
              </a:extLst>
            </p:cNvPr>
            <p:cNvSpPr/>
            <p:nvPr/>
          </p:nvSpPr>
          <p:spPr>
            <a:xfrm>
              <a:off x="9088657"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68" name="Rectangle 67">
              <a:extLst>
                <a:ext uri="{FF2B5EF4-FFF2-40B4-BE49-F238E27FC236}">
                  <a16:creationId xmlns:a16="http://schemas.microsoft.com/office/drawing/2014/main" id="{5634B516-878E-38D7-9FD0-9E72C35B8370}"/>
                </a:ext>
              </a:extLst>
            </p:cNvPr>
            <p:cNvSpPr/>
            <p:nvPr/>
          </p:nvSpPr>
          <p:spPr>
            <a:xfrm>
              <a:off x="10046993"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sp>
          <p:nvSpPr>
            <p:cNvPr id="69" name="Rectangle 68">
              <a:extLst>
                <a:ext uri="{FF2B5EF4-FFF2-40B4-BE49-F238E27FC236}">
                  <a16:creationId xmlns:a16="http://schemas.microsoft.com/office/drawing/2014/main" id="{5D0D61DF-6828-9F13-55D9-06EF7D6E564E}"/>
                </a:ext>
              </a:extLst>
            </p:cNvPr>
            <p:cNvSpPr/>
            <p:nvPr/>
          </p:nvSpPr>
          <p:spPr>
            <a:xfrm>
              <a:off x="11005328" y="454969"/>
              <a:ext cx="729472" cy="5667659"/>
            </a:xfrm>
            <a:prstGeom prst="rect">
              <a:avLst/>
            </a:prstGeom>
            <a:solidFill>
              <a:schemeClr val="accent1">
                <a:alpha val="22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600">
                <a:solidFill>
                  <a:schemeClr val="tx1">
                    <a:lumMod val="65000"/>
                    <a:lumOff val="35000"/>
                  </a:schemeClr>
                </a:solidFill>
                <a:latin typeface="Trebuchet MS" pitchFamily="34" charset="0"/>
              </a:endParaRPr>
            </a:p>
          </p:txBody>
        </p:sp>
        <p:cxnSp>
          <p:nvCxnSpPr>
            <p:cNvPr id="70" name="Straight Connector 69">
              <a:extLst>
                <a:ext uri="{FF2B5EF4-FFF2-40B4-BE49-F238E27FC236}">
                  <a16:creationId xmlns:a16="http://schemas.microsoft.com/office/drawing/2014/main" id="{6C172621-9283-220D-69EC-B73B024C593E}"/>
                </a:ext>
              </a:extLst>
            </p:cNvPr>
            <p:cNvCxnSpPr/>
            <p:nvPr/>
          </p:nvCxnSpPr>
          <p:spPr>
            <a:xfrm>
              <a:off x="828369"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C481E7D-289C-3D03-AB73-11146E044321}"/>
                </a:ext>
              </a:extLst>
            </p:cNvPr>
            <p:cNvCxnSpPr/>
            <p:nvPr/>
          </p:nvCxnSpPr>
          <p:spPr>
            <a:xfrm>
              <a:off x="11370064"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6F08276-6458-479F-0410-0FC406DE6220}"/>
                </a:ext>
              </a:extLst>
            </p:cNvPr>
            <p:cNvCxnSpPr/>
            <p:nvPr/>
          </p:nvCxnSpPr>
          <p:spPr>
            <a:xfrm>
              <a:off x="10411729" y="45657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B6D503C-EE4B-7AFC-188C-DEADAF7E51AA}"/>
                </a:ext>
              </a:extLst>
            </p:cNvPr>
            <p:cNvCxnSpPr/>
            <p:nvPr/>
          </p:nvCxnSpPr>
          <p:spPr>
            <a:xfrm>
              <a:off x="9453393"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2A881D3-7A22-EBDC-79B5-7F03380B31CE}"/>
                </a:ext>
              </a:extLst>
            </p:cNvPr>
            <p:cNvCxnSpPr/>
            <p:nvPr/>
          </p:nvCxnSpPr>
          <p:spPr>
            <a:xfrm>
              <a:off x="8495057"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10D03A8-1CCB-78C3-4FC6-7D8B38032B30}"/>
                </a:ext>
              </a:extLst>
            </p:cNvPr>
            <p:cNvCxnSpPr/>
            <p:nvPr/>
          </p:nvCxnSpPr>
          <p:spPr>
            <a:xfrm>
              <a:off x="7536721"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F5D655A-D58D-5B64-F6E3-0CB927F8D021}"/>
                </a:ext>
              </a:extLst>
            </p:cNvPr>
            <p:cNvCxnSpPr/>
            <p:nvPr/>
          </p:nvCxnSpPr>
          <p:spPr>
            <a:xfrm>
              <a:off x="6578385"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9E2C4BE-9EE3-8642-ECF9-0E5BA3943091}"/>
                </a:ext>
              </a:extLst>
            </p:cNvPr>
            <p:cNvCxnSpPr/>
            <p:nvPr/>
          </p:nvCxnSpPr>
          <p:spPr>
            <a:xfrm>
              <a:off x="5620049"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355B82-C08D-E9D1-E65B-332D8BF88D75}"/>
                </a:ext>
              </a:extLst>
            </p:cNvPr>
            <p:cNvCxnSpPr/>
            <p:nvPr/>
          </p:nvCxnSpPr>
          <p:spPr>
            <a:xfrm>
              <a:off x="4661713"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B2BA15F-32BF-37FF-E917-DEAC5CCCCCA8}"/>
                </a:ext>
              </a:extLst>
            </p:cNvPr>
            <p:cNvCxnSpPr/>
            <p:nvPr/>
          </p:nvCxnSpPr>
          <p:spPr>
            <a:xfrm>
              <a:off x="3703377"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AD40461-AF0F-66AF-1783-C608286D1CC0}"/>
                </a:ext>
              </a:extLst>
            </p:cNvPr>
            <p:cNvCxnSpPr/>
            <p:nvPr/>
          </p:nvCxnSpPr>
          <p:spPr>
            <a:xfrm>
              <a:off x="2745041"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CCFBE25-03B8-7263-1A56-6221E203BF3E}"/>
                </a:ext>
              </a:extLst>
            </p:cNvPr>
            <p:cNvCxnSpPr/>
            <p:nvPr/>
          </p:nvCxnSpPr>
          <p:spPr>
            <a:xfrm>
              <a:off x="1786705" y="454969"/>
              <a:ext cx="0" cy="5667659"/>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AA85F12F-6FFA-9B1E-02EB-C8AD3950FEEA}"/>
                </a:ext>
              </a:extLst>
            </p:cNvPr>
            <p:cNvGrpSpPr/>
            <p:nvPr/>
          </p:nvGrpSpPr>
          <p:grpSpPr>
            <a:xfrm>
              <a:off x="457200" y="454969"/>
              <a:ext cx="11277600" cy="5667707"/>
              <a:chOff x="-769" y="454969"/>
              <a:chExt cx="12182357" cy="5667707"/>
            </a:xfrm>
          </p:grpSpPr>
          <p:cxnSp>
            <p:nvCxnSpPr>
              <p:cNvPr id="83" name="Straight Connector 82">
                <a:extLst>
                  <a:ext uri="{FF2B5EF4-FFF2-40B4-BE49-F238E27FC236}">
                    <a16:creationId xmlns:a16="http://schemas.microsoft.com/office/drawing/2014/main" id="{BE93217E-3A78-61F7-393F-15B91AC86DB2}"/>
                  </a:ext>
                </a:extLst>
              </p:cNvPr>
              <p:cNvCxnSpPr>
                <a:cxnSpLocks/>
              </p:cNvCxnSpPr>
              <p:nvPr/>
            </p:nvCxnSpPr>
            <p:spPr>
              <a:xfrm flipH="1">
                <a:off x="-769" y="4549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93C498F-E5DD-BBE1-7B10-1DD0F7BA901D}"/>
                  </a:ext>
                </a:extLst>
              </p:cNvPr>
              <p:cNvCxnSpPr>
                <a:cxnSpLocks/>
              </p:cNvCxnSpPr>
              <p:nvPr/>
            </p:nvCxnSpPr>
            <p:spPr>
              <a:xfrm flipH="1">
                <a:off x="-769" y="7532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D4DE9BE-7514-12B4-A853-B4161D9E1FE6}"/>
                  </a:ext>
                </a:extLst>
              </p:cNvPr>
              <p:cNvCxnSpPr>
                <a:cxnSpLocks/>
              </p:cNvCxnSpPr>
              <p:nvPr/>
            </p:nvCxnSpPr>
            <p:spPr>
              <a:xfrm flipH="1">
                <a:off x="-769" y="10515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63E3F70-4F22-4C3E-3608-82A1F01C071E}"/>
                  </a:ext>
                </a:extLst>
              </p:cNvPr>
              <p:cNvCxnSpPr>
                <a:cxnSpLocks/>
              </p:cNvCxnSpPr>
              <p:nvPr/>
            </p:nvCxnSpPr>
            <p:spPr>
              <a:xfrm flipH="1">
                <a:off x="-769" y="13498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14D806C-2269-3306-70F8-D1E8D9939BEE}"/>
                  </a:ext>
                </a:extLst>
              </p:cNvPr>
              <p:cNvCxnSpPr>
                <a:cxnSpLocks/>
              </p:cNvCxnSpPr>
              <p:nvPr/>
            </p:nvCxnSpPr>
            <p:spPr>
              <a:xfrm flipH="1">
                <a:off x="-769" y="16481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E862858-06C5-3F38-2FD5-ADDEF945A489}"/>
                  </a:ext>
                </a:extLst>
              </p:cNvPr>
              <p:cNvCxnSpPr>
                <a:cxnSpLocks/>
              </p:cNvCxnSpPr>
              <p:nvPr/>
            </p:nvCxnSpPr>
            <p:spPr>
              <a:xfrm flipH="1">
                <a:off x="-769" y="19464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A222922-19FB-BC96-D2C1-EE87C000EA5D}"/>
                  </a:ext>
                </a:extLst>
              </p:cNvPr>
              <p:cNvCxnSpPr>
                <a:cxnSpLocks/>
              </p:cNvCxnSpPr>
              <p:nvPr/>
            </p:nvCxnSpPr>
            <p:spPr>
              <a:xfrm flipH="1">
                <a:off x="-769" y="22447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FA52722-027C-8D38-5F6B-46932A4DE52C}"/>
                  </a:ext>
                </a:extLst>
              </p:cNvPr>
              <p:cNvCxnSpPr>
                <a:cxnSpLocks/>
              </p:cNvCxnSpPr>
              <p:nvPr/>
            </p:nvCxnSpPr>
            <p:spPr>
              <a:xfrm flipH="1">
                <a:off x="-769" y="25430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25BE6D6-609A-CEF2-43B7-050AAA5570B8}"/>
                  </a:ext>
                </a:extLst>
              </p:cNvPr>
              <p:cNvCxnSpPr>
                <a:cxnSpLocks/>
              </p:cNvCxnSpPr>
              <p:nvPr/>
            </p:nvCxnSpPr>
            <p:spPr>
              <a:xfrm flipH="1">
                <a:off x="-769" y="28413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C8FA7C8-A37A-56FE-E586-6872D366BBB6}"/>
                  </a:ext>
                </a:extLst>
              </p:cNvPr>
              <p:cNvCxnSpPr>
                <a:cxnSpLocks/>
              </p:cNvCxnSpPr>
              <p:nvPr/>
            </p:nvCxnSpPr>
            <p:spPr>
              <a:xfrm flipH="1">
                <a:off x="-769" y="31396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7B84BEC-1936-5E68-E7B6-EECA12B4D99C}"/>
                  </a:ext>
                </a:extLst>
              </p:cNvPr>
              <p:cNvCxnSpPr>
                <a:cxnSpLocks/>
              </p:cNvCxnSpPr>
              <p:nvPr/>
            </p:nvCxnSpPr>
            <p:spPr>
              <a:xfrm flipH="1">
                <a:off x="-769" y="34379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CCDE42D-50D8-151D-30CE-CE9792E582D6}"/>
                  </a:ext>
                </a:extLst>
              </p:cNvPr>
              <p:cNvCxnSpPr>
                <a:cxnSpLocks/>
              </p:cNvCxnSpPr>
              <p:nvPr/>
            </p:nvCxnSpPr>
            <p:spPr>
              <a:xfrm flipH="1">
                <a:off x="-769" y="37362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A93BF97-EA7F-6DE9-23CA-DD6F01CABD9E}"/>
                  </a:ext>
                </a:extLst>
              </p:cNvPr>
              <p:cNvCxnSpPr>
                <a:cxnSpLocks/>
              </p:cNvCxnSpPr>
              <p:nvPr/>
            </p:nvCxnSpPr>
            <p:spPr>
              <a:xfrm flipH="1">
                <a:off x="-769" y="40345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D956AD9-1FAB-B05F-7886-CB0C0C6DFA52}"/>
                  </a:ext>
                </a:extLst>
              </p:cNvPr>
              <p:cNvCxnSpPr>
                <a:cxnSpLocks/>
              </p:cNvCxnSpPr>
              <p:nvPr/>
            </p:nvCxnSpPr>
            <p:spPr>
              <a:xfrm flipH="1">
                <a:off x="-769" y="43328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F92ACD1-70BB-30E2-44A8-F90387A06E1B}"/>
                  </a:ext>
                </a:extLst>
              </p:cNvPr>
              <p:cNvCxnSpPr>
                <a:cxnSpLocks/>
              </p:cNvCxnSpPr>
              <p:nvPr/>
            </p:nvCxnSpPr>
            <p:spPr>
              <a:xfrm flipH="1">
                <a:off x="-769" y="46311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F7B4139-9C23-6AF5-A8F8-77391FF88F7E}"/>
                  </a:ext>
                </a:extLst>
              </p:cNvPr>
              <p:cNvCxnSpPr>
                <a:cxnSpLocks/>
              </p:cNvCxnSpPr>
              <p:nvPr/>
            </p:nvCxnSpPr>
            <p:spPr>
              <a:xfrm flipH="1">
                <a:off x="-769" y="49294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719EA2B-5802-2D90-B56D-B62AF846158A}"/>
                  </a:ext>
                </a:extLst>
              </p:cNvPr>
              <p:cNvCxnSpPr>
                <a:cxnSpLocks/>
              </p:cNvCxnSpPr>
              <p:nvPr/>
            </p:nvCxnSpPr>
            <p:spPr>
              <a:xfrm flipH="1">
                <a:off x="-769" y="52277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A4622E6-838B-D396-0C5B-CED20BCD93B2}"/>
                  </a:ext>
                </a:extLst>
              </p:cNvPr>
              <p:cNvCxnSpPr>
                <a:cxnSpLocks/>
              </p:cNvCxnSpPr>
              <p:nvPr/>
            </p:nvCxnSpPr>
            <p:spPr>
              <a:xfrm flipH="1">
                <a:off x="-769" y="55260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FA89D5D-59D7-F563-3FCC-132282FA4325}"/>
                  </a:ext>
                </a:extLst>
              </p:cNvPr>
              <p:cNvCxnSpPr>
                <a:cxnSpLocks/>
              </p:cNvCxnSpPr>
              <p:nvPr/>
            </p:nvCxnSpPr>
            <p:spPr>
              <a:xfrm flipH="1">
                <a:off x="-769" y="5824369"/>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A165A97-A3F8-F1A3-D14E-84DF072B115E}"/>
                  </a:ext>
                </a:extLst>
              </p:cNvPr>
              <p:cNvCxnSpPr>
                <a:cxnSpLocks/>
              </p:cNvCxnSpPr>
              <p:nvPr/>
            </p:nvCxnSpPr>
            <p:spPr>
              <a:xfrm flipH="1">
                <a:off x="-769" y="6122676"/>
                <a:ext cx="12182357"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88936331"/>
      </p:ext>
    </p:extLst>
  </p:cSld>
  <p:clrMapOvr>
    <a:masterClrMapping/>
  </p:clrMapOvr>
  <p:transition>
    <p:fade/>
  </p:transition>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B1C0-9802-4FC8-A45A-0A50BDD2F7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DC94F0F-49FD-4307-8C91-EE0C250FA862}"/>
              </a:ext>
            </a:extLst>
          </p:cNvPr>
          <p:cNvSpPr>
            <a:spLocks noGrp="1"/>
          </p:cNvSpPr>
          <p:nvPr>
            <p:ph type="ftr" sz="quarter" idx="10"/>
          </p:nvPr>
        </p:nvSpPr>
        <p:spPr/>
        <p:txBody>
          <a:bodyPr/>
          <a:lstStyle/>
          <a:p>
            <a:r>
              <a:rPr lang="en-US"/>
              <a:t>For Internal Use Only</a:t>
            </a:r>
          </a:p>
        </p:txBody>
      </p:sp>
      <p:sp>
        <p:nvSpPr>
          <p:cNvPr id="4" name="Slide Number Placeholder 3">
            <a:extLst>
              <a:ext uri="{FF2B5EF4-FFF2-40B4-BE49-F238E27FC236}">
                <a16:creationId xmlns:a16="http://schemas.microsoft.com/office/drawing/2014/main" id="{48ACC042-B1E5-42EF-A9F5-7B8E91907ED1}"/>
              </a:ext>
            </a:extLst>
          </p:cNvPr>
          <p:cNvSpPr>
            <a:spLocks noGrp="1"/>
          </p:cNvSpPr>
          <p:nvPr>
            <p:ph type="sldNum" sz="quarter" idx="11"/>
          </p:nvPr>
        </p:nvSpPr>
        <p:spPr/>
        <p:txBody>
          <a:bodyPr/>
          <a:lstStyle/>
          <a:p>
            <a:fld id="{BB544E63-09F9-914E-B731-EB7D262F5FD2}" type="slidenum">
              <a:rPr lang="en-US" smtClean="0"/>
              <a:pPr/>
              <a:t>‹#›</a:t>
            </a:fld>
            <a:endParaRPr lang="en-US"/>
          </a:p>
        </p:txBody>
      </p:sp>
      <p:sp>
        <p:nvSpPr>
          <p:cNvPr id="6" name="Content Placeholder 5">
            <a:extLst>
              <a:ext uri="{FF2B5EF4-FFF2-40B4-BE49-F238E27FC236}">
                <a16:creationId xmlns:a16="http://schemas.microsoft.com/office/drawing/2014/main" id="{0B37FD9F-DC17-4017-B1EE-804A9D4FE220}"/>
              </a:ext>
            </a:extLst>
          </p:cNvPr>
          <p:cNvSpPr>
            <a:spLocks noGrp="1"/>
          </p:cNvSpPr>
          <p:nvPr>
            <p:ph sz="quarter" idx="12"/>
          </p:nvPr>
        </p:nvSpPr>
        <p:spPr>
          <a:xfrm>
            <a:off x="340839" y="1244362"/>
            <a:ext cx="11389167" cy="4899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2697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312EF9-3565-6244-A092-FAEE2FCDE4AF}"/>
              </a:ext>
            </a:extLst>
          </p:cNvPr>
          <p:cNvSpPr>
            <a:spLocks noGrp="1"/>
          </p:cNvSpPr>
          <p:nvPr>
            <p:ph sz="quarter" idx="11"/>
          </p:nvPr>
        </p:nvSpPr>
        <p:spPr>
          <a:xfrm>
            <a:off x="457200" y="1649412"/>
            <a:ext cx="11283950" cy="4475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574C1E29-463B-9F66-F435-D797557EEFD9}"/>
              </a:ext>
            </a:extLst>
          </p:cNvPr>
          <p:cNvSpPr>
            <a:spLocks noGrp="1"/>
          </p:cNvSpPr>
          <p:nvPr>
            <p:ph type="title"/>
          </p:nvPr>
        </p:nvSpPr>
        <p:spPr>
          <a:xfrm>
            <a:off x="457200" y="330411"/>
            <a:ext cx="11283950" cy="523220"/>
          </a:xfrm>
        </p:spPr>
        <p:txBody>
          <a:bodyPr/>
          <a:lstStyle/>
          <a:p>
            <a:r>
              <a:rPr lang="en-US"/>
              <a:t>Click to edit Master title style</a:t>
            </a:r>
          </a:p>
        </p:txBody>
      </p:sp>
      <p:sp>
        <p:nvSpPr>
          <p:cNvPr id="8" name="Subtitle 2">
            <a:extLst>
              <a:ext uri="{FF2B5EF4-FFF2-40B4-BE49-F238E27FC236}">
                <a16:creationId xmlns:a16="http://schemas.microsoft.com/office/drawing/2014/main" id="{439222DF-F3F9-C501-A004-A6181C7A42C7}"/>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Footer Placeholder 1">
            <a:extLst>
              <a:ext uri="{FF2B5EF4-FFF2-40B4-BE49-F238E27FC236}">
                <a16:creationId xmlns:a16="http://schemas.microsoft.com/office/drawing/2014/main" id="{A14DE9E8-5236-9C1B-30CC-13CD21A55593}"/>
              </a:ext>
            </a:extLst>
          </p:cNvPr>
          <p:cNvSpPr>
            <a:spLocks noGrp="1"/>
          </p:cNvSpPr>
          <p:nvPr>
            <p:ph type="ftr" sz="quarter" idx="12"/>
          </p:nvPr>
        </p:nvSpPr>
        <p:spPr/>
        <p:txBody>
          <a:bodyPr/>
          <a:lstStyle/>
          <a:p>
            <a:pPr defTabSz="685800">
              <a:lnSpc>
                <a:spcPct val="95000"/>
              </a:lnSpc>
              <a:spcBef>
                <a:spcPts val="1200"/>
              </a:spcBef>
              <a:buClr>
                <a:srgbClr val="3253DC"/>
              </a:buClr>
              <a:buFont typeface="Arial" panose="020B0604020202020204" pitchFamily="34" charset="0"/>
              <a:buNone/>
            </a:pPr>
            <a:endParaRPr lang="en-US"/>
          </a:p>
        </p:txBody>
      </p:sp>
      <p:sp>
        <p:nvSpPr>
          <p:cNvPr id="5" name="Content Placeholder 4">
            <a:extLst>
              <a:ext uri="{FF2B5EF4-FFF2-40B4-BE49-F238E27FC236}">
                <a16:creationId xmlns:a16="http://schemas.microsoft.com/office/drawing/2014/main" id="{4FB2E1CE-7913-3AE8-77FB-0C8CD50E2A71}"/>
              </a:ext>
            </a:extLst>
          </p:cNvPr>
          <p:cNvSpPr>
            <a:spLocks noGrp="1"/>
          </p:cNvSpPr>
          <p:nvPr>
            <p:ph sz="quarter" idx="13"/>
          </p:nvPr>
        </p:nvSpPr>
        <p:spPr>
          <a:xfrm>
            <a:off x="484188" y="6135688"/>
            <a:ext cx="11304587" cy="265112"/>
          </a:xfrm>
        </p:spPr>
        <p:txBody>
          <a:bodyPr/>
          <a:lstStyle/>
          <a:p>
            <a:pPr lvl="0"/>
            <a:r>
              <a:rPr lang="en-US" dirty="0"/>
              <a:t>Click to edit Master text styles</a:t>
            </a:r>
          </a:p>
        </p:txBody>
      </p:sp>
    </p:spTree>
    <p:extLst>
      <p:ext uri="{BB962C8B-B14F-4D97-AF65-F5344CB8AC3E}">
        <p14:creationId xmlns:p14="http://schemas.microsoft.com/office/powerpoint/2010/main" val="54333774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Columns">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EDDDD0EF-DDD6-CF4A-B794-5A224237EAA0}"/>
              </a:ext>
            </a:extLst>
          </p:cNvPr>
          <p:cNvSpPr>
            <a:spLocks noGrp="1"/>
          </p:cNvSpPr>
          <p:nvPr>
            <p:ph sz="quarter" idx="12"/>
          </p:nvPr>
        </p:nvSpPr>
        <p:spPr>
          <a:xfrm>
            <a:off x="457200" y="1649414"/>
            <a:ext cx="5463835" cy="561523"/>
          </a:xfrm>
        </p:spPr>
        <p:txBody>
          <a:bodyPr/>
          <a:lstStyle/>
          <a:p>
            <a:pPr lvl="0"/>
            <a:r>
              <a:rPr lang="en-US" dirty="0"/>
              <a:t>Click to edit Master text styles</a:t>
            </a:r>
          </a:p>
        </p:txBody>
      </p:sp>
      <p:sp>
        <p:nvSpPr>
          <p:cNvPr id="8" name="Content Placeholder 3">
            <a:extLst>
              <a:ext uri="{FF2B5EF4-FFF2-40B4-BE49-F238E27FC236}">
                <a16:creationId xmlns:a16="http://schemas.microsoft.com/office/drawing/2014/main" id="{8A04F16C-B1B8-1148-A86B-E7447D7BD7BD}"/>
              </a:ext>
            </a:extLst>
          </p:cNvPr>
          <p:cNvSpPr>
            <a:spLocks noGrp="1"/>
          </p:cNvSpPr>
          <p:nvPr>
            <p:ph sz="quarter" idx="13"/>
          </p:nvPr>
        </p:nvSpPr>
        <p:spPr>
          <a:xfrm>
            <a:off x="457200" y="2374710"/>
            <a:ext cx="5462194" cy="37461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E27C342B-3344-3771-7783-3BDCB853C56A}"/>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FB6A6646-9A3E-27A0-6207-5DCCD63CCFF9}"/>
              </a:ext>
            </a:extLst>
          </p:cNvPr>
          <p:cNvSpPr>
            <a:spLocks noGrp="1"/>
          </p:cNvSpPr>
          <p:nvPr>
            <p:ph type="title"/>
          </p:nvPr>
        </p:nvSpPr>
        <p:spPr>
          <a:xfrm>
            <a:off x="457200" y="330411"/>
            <a:ext cx="11283950" cy="523220"/>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D1226EA9-1718-2A4C-F734-4EE7F3A87F81}"/>
              </a:ext>
            </a:extLst>
          </p:cNvPr>
          <p:cNvSpPr>
            <a:spLocks noGrp="1"/>
          </p:cNvSpPr>
          <p:nvPr>
            <p:ph type="ftr" sz="quarter" idx="14"/>
          </p:nvPr>
        </p:nvSpPr>
        <p:spPr/>
        <p:txBody>
          <a:bodyPr/>
          <a:lstStyle/>
          <a:p>
            <a:pPr defTabSz="685800">
              <a:lnSpc>
                <a:spcPct val="95000"/>
              </a:lnSpc>
              <a:spcBef>
                <a:spcPts val="1200"/>
              </a:spcBef>
              <a:buClr>
                <a:srgbClr val="3253DC"/>
              </a:buClr>
              <a:buFont typeface="Arial" panose="020B0604020202020204" pitchFamily="34" charset="0"/>
              <a:buNone/>
            </a:pPr>
            <a:endParaRPr lang="en-US"/>
          </a:p>
        </p:txBody>
      </p:sp>
      <p:sp>
        <p:nvSpPr>
          <p:cNvPr id="5" name="Content Placeholder 4">
            <a:extLst>
              <a:ext uri="{FF2B5EF4-FFF2-40B4-BE49-F238E27FC236}">
                <a16:creationId xmlns:a16="http://schemas.microsoft.com/office/drawing/2014/main" id="{3ABA6023-C470-9B92-0D90-F25F3EC655B6}"/>
              </a:ext>
            </a:extLst>
          </p:cNvPr>
          <p:cNvSpPr>
            <a:spLocks noGrp="1"/>
          </p:cNvSpPr>
          <p:nvPr>
            <p:ph sz="quarter" idx="15"/>
          </p:nvPr>
        </p:nvSpPr>
        <p:spPr>
          <a:xfrm>
            <a:off x="6195609" y="1624013"/>
            <a:ext cx="5486400" cy="532333"/>
          </a:xfrm>
        </p:spPr>
        <p:txBody>
          <a:bodyPr/>
          <a:lstStyle/>
          <a:p>
            <a:pPr lvl="0"/>
            <a:r>
              <a:rPr lang="en-US" dirty="0"/>
              <a:t>Click to edit Master text styles</a:t>
            </a:r>
          </a:p>
        </p:txBody>
      </p:sp>
      <p:sp>
        <p:nvSpPr>
          <p:cNvPr id="10" name="Content Placeholder 9">
            <a:extLst>
              <a:ext uri="{FF2B5EF4-FFF2-40B4-BE49-F238E27FC236}">
                <a16:creationId xmlns:a16="http://schemas.microsoft.com/office/drawing/2014/main" id="{C675D404-7609-6E87-A1C6-786001FF5D72}"/>
              </a:ext>
            </a:extLst>
          </p:cNvPr>
          <p:cNvSpPr>
            <a:spLocks noGrp="1"/>
          </p:cNvSpPr>
          <p:nvPr>
            <p:ph sz="quarter" idx="16"/>
          </p:nvPr>
        </p:nvSpPr>
        <p:spPr>
          <a:xfrm>
            <a:off x="6196013" y="2387600"/>
            <a:ext cx="5527675" cy="3740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ECC1082F-3E31-C6A0-F7EB-1E2E3BD3B168}"/>
              </a:ext>
            </a:extLst>
          </p:cNvPr>
          <p:cNvSpPr>
            <a:spLocks noGrp="1"/>
          </p:cNvSpPr>
          <p:nvPr>
            <p:ph sz="quarter" idx="17"/>
          </p:nvPr>
        </p:nvSpPr>
        <p:spPr>
          <a:xfrm>
            <a:off x="490538" y="6196013"/>
            <a:ext cx="10823575" cy="246062"/>
          </a:xfrm>
        </p:spPr>
        <p:txBody>
          <a:bodyPr/>
          <a:lstStyle/>
          <a:p>
            <a:pPr lvl="0"/>
            <a:r>
              <a:rPr lang="en-US" dirty="0"/>
              <a:t>Click to edit Master text style</a:t>
            </a:r>
          </a:p>
        </p:txBody>
      </p:sp>
    </p:spTree>
    <p:extLst>
      <p:ext uri="{BB962C8B-B14F-4D97-AF65-F5344CB8AC3E}">
        <p14:creationId xmlns:p14="http://schemas.microsoft.com/office/powerpoint/2010/main" val="126539247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olum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569CC-FF0D-B940-87F9-2250AB9266C6}"/>
              </a:ext>
            </a:extLst>
          </p:cNvPr>
          <p:cNvSpPr>
            <a:spLocks noGrp="1"/>
          </p:cNvSpPr>
          <p:nvPr>
            <p:ph type="title"/>
          </p:nvPr>
        </p:nvSpPr>
        <p:spPr>
          <a:xfrm>
            <a:off x="457200" y="330411"/>
            <a:ext cx="11283950" cy="523220"/>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31B22A31-06B1-EA47-B6DE-DC190F52FEDC}"/>
              </a:ext>
            </a:extLst>
          </p:cNvPr>
          <p:cNvSpPr>
            <a:spLocks noGrp="1"/>
          </p:cNvSpPr>
          <p:nvPr>
            <p:ph sz="quarter" idx="13"/>
          </p:nvPr>
        </p:nvSpPr>
        <p:spPr>
          <a:xfrm>
            <a:off x="457200" y="1649413"/>
            <a:ext cx="3555946" cy="44714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a:extLst>
              <a:ext uri="{FF2B5EF4-FFF2-40B4-BE49-F238E27FC236}">
                <a16:creationId xmlns:a16="http://schemas.microsoft.com/office/drawing/2014/main" id="{9FDAA029-5E9E-8940-A2D8-287324411E87}"/>
              </a:ext>
            </a:extLst>
          </p:cNvPr>
          <p:cNvSpPr>
            <a:spLocks noGrp="1"/>
          </p:cNvSpPr>
          <p:nvPr>
            <p:ph sz="quarter" idx="14"/>
          </p:nvPr>
        </p:nvSpPr>
        <p:spPr>
          <a:xfrm>
            <a:off x="4325255" y="1649414"/>
            <a:ext cx="3555148" cy="44714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893D5255-D40F-684E-8DBF-B9B5F5073984}"/>
              </a:ext>
            </a:extLst>
          </p:cNvPr>
          <p:cNvSpPr>
            <a:spLocks noGrp="1"/>
          </p:cNvSpPr>
          <p:nvPr>
            <p:ph sz="quarter" idx="15"/>
          </p:nvPr>
        </p:nvSpPr>
        <p:spPr>
          <a:xfrm>
            <a:off x="8186081" y="1643064"/>
            <a:ext cx="3555148" cy="44714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8EF58911-B540-0270-1994-764E5E956A82}"/>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Footer Placeholder 1">
            <a:extLst>
              <a:ext uri="{FF2B5EF4-FFF2-40B4-BE49-F238E27FC236}">
                <a16:creationId xmlns:a16="http://schemas.microsoft.com/office/drawing/2014/main" id="{2BBF9F0B-B340-4CB4-FF2B-B5B4F2F150FB}"/>
              </a:ext>
            </a:extLst>
          </p:cNvPr>
          <p:cNvSpPr>
            <a:spLocks noGrp="1"/>
          </p:cNvSpPr>
          <p:nvPr>
            <p:ph type="ftr" sz="quarter" idx="16"/>
          </p:nvPr>
        </p:nvSpPr>
        <p:spPr/>
        <p:txBody>
          <a:bodyPr/>
          <a:lstStyle/>
          <a:p>
            <a:pPr defTabSz="685800">
              <a:lnSpc>
                <a:spcPct val="95000"/>
              </a:lnSpc>
              <a:spcBef>
                <a:spcPts val="1200"/>
              </a:spcBef>
              <a:buClr>
                <a:srgbClr val="3253DC"/>
              </a:buClr>
              <a:buFont typeface="Arial" panose="020B0604020202020204" pitchFamily="34" charset="0"/>
              <a:buNone/>
            </a:pPr>
            <a:endParaRPr lang="en-US"/>
          </a:p>
        </p:txBody>
      </p:sp>
    </p:spTree>
    <p:extLst>
      <p:ext uri="{BB962C8B-B14F-4D97-AF65-F5344CB8AC3E}">
        <p14:creationId xmlns:p14="http://schemas.microsoft.com/office/powerpoint/2010/main" val="225313973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our Colum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749BA-A8E0-4944-843E-DD1267BBBF24}"/>
              </a:ext>
            </a:extLst>
          </p:cNvPr>
          <p:cNvSpPr>
            <a:spLocks noGrp="1"/>
          </p:cNvSpPr>
          <p:nvPr>
            <p:ph type="title"/>
          </p:nvPr>
        </p:nvSpPr>
        <p:spPr>
          <a:xfrm>
            <a:off x="457200" y="330411"/>
            <a:ext cx="11283950" cy="523220"/>
          </a:xfrm>
        </p:spPr>
        <p:txBody>
          <a:bodyPr/>
          <a:lstStyle/>
          <a:p>
            <a:r>
              <a:rPr lang="en-US"/>
              <a:t>Click to edit Master title style</a:t>
            </a:r>
          </a:p>
        </p:txBody>
      </p:sp>
      <p:sp>
        <p:nvSpPr>
          <p:cNvPr id="19" name="Content Placeholder 4">
            <a:extLst>
              <a:ext uri="{FF2B5EF4-FFF2-40B4-BE49-F238E27FC236}">
                <a16:creationId xmlns:a16="http://schemas.microsoft.com/office/drawing/2014/main" id="{E3905050-976B-5E45-87E8-BD9035EEF0BF}"/>
              </a:ext>
            </a:extLst>
          </p:cNvPr>
          <p:cNvSpPr>
            <a:spLocks noGrp="1"/>
          </p:cNvSpPr>
          <p:nvPr>
            <p:ph sz="quarter" idx="14"/>
          </p:nvPr>
        </p:nvSpPr>
        <p:spPr>
          <a:xfrm>
            <a:off x="457200" y="1649413"/>
            <a:ext cx="2651125" cy="447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4">
            <a:extLst>
              <a:ext uri="{FF2B5EF4-FFF2-40B4-BE49-F238E27FC236}">
                <a16:creationId xmlns:a16="http://schemas.microsoft.com/office/drawing/2014/main" id="{D5F6E019-AA66-A248-B5BC-0D0DBE521FF8}"/>
              </a:ext>
            </a:extLst>
          </p:cNvPr>
          <p:cNvSpPr>
            <a:spLocks noGrp="1"/>
          </p:cNvSpPr>
          <p:nvPr>
            <p:ph sz="quarter" idx="15"/>
          </p:nvPr>
        </p:nvSpPr>
        <p:spPr>
          <a:xfrm>
            <a:off x="3338513" y="1649413"/>
            <a:ext cx="2651124" cy="4471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4">
            <a:extLst>
              <a:ext uri="{FF2B5EF4-FFF2-40B4-BE49-F238E27FC236}">
                <a16:creationId xmlns:a16="http://schemas.microsoft.com/office/drawing/2014/main" id="{53B354C4-066A-054C-A070-F7A6ED0C68E4}"/>
              </a:ext>
            </a:extLst>
          </p:cNvPr>
          <p:cNvSpPr>
            <a:spLocks noGrp="1"/>
          </p:cNvSpPr>
          <p:nvPr>
            <p:ph sz="quarter" idx="16"/>
          </p:nvPr>
        </p:nvSpPr>
        <p:spPr>
          <a:xfrm>
            <a:off x="6216598" y="1649413"/>
            <a:ext cx="2651760" cy="4471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B4AA97EA-11C3-F642-ABA7-5A11A6457449}"/>
              </a:ext>
            </a:extLst>
          </p:cNvPr>
          <p:cNvSpPr>
            <a:spLocks noGrp="1"/>
          </p:cNvSpPr>
          <p:nvPr>
            <p:ph sz="quarter" idx="17"/>
          </p:nvPr>
        </p:nvSpPr>
        <p:spPr>
          <a:xfrm>
            <a:off x="9089469" y="1649413"/>
            <a:ext cx="2651760" cy="4471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2">
            <a:extLst>
              <a:ext uri="{FF2B5EF4-FFF2-40B4-BE49-F238E27FC236}">
                <a16:creationId xmlns:a16="http://schemas.microsoft.com/office/drawing/2014/main" id="{40A4B7D6-EB52-F5AB-F0A6-CF96F05E072F}"/>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Footer Placeholder 1">
            <a:extLst>
              <a:ext uri="{FF2B5EF4-FFF2-40B4-BE49-F238E27FC236}">
                <a16:creationId xmlns:a16="http://schemas.microsoft.com/office/drawing/2014/main" id="{90BF7D02-5BDD-E3C7-D8BF-0C510A416585}"/>
              </a:ext>
            </a:extLst>
          </p:cNvPr>
          <p:cNvSpPr>
            <a:spLocks noGrp="1"/>
          </p:cNvSpPr>
          <p:nvPr>
            <p:ph type="ftr" sz="quarter" idx="18"/>
          </p:nvPr>
        </p:nvSpPr>
        <p:spPr/>
        <p:txBody>
          <a:bodyPr/>
          <a:lstStyle/>
          <a:p>
            <a:pPr defTabSz="685800">
              <a:lnSpc>
                <a:spcPct val="95000"/>
              </a:lnSpc>
              <a:spcBef>
                <a:spcPts val="1200"/>
              </a:spcBef>
              <a:buClr>
                <a:srgbClr val="3253DC"/>
              </a:buClr>
              <a:buFont typeface="Arial" panose="020B0604020202020204" pitchFamily="34" charset="0"/>
              <a:buNone/>
            </a:pPr>
            <a:endParaRPr lang="en-US"/>
          </a:p>
        </p:txBody>
      </p:sp>
    </p:spTree>
    <p:extLst>
      <p:ext uri="{BB962C8B-B14F-4D97-AF65-F5344CB8AC3E}">
        <p14:creationId xmlns:p14="http://schemas.microsoft.com/office/powerpoint/2010/main" val="85785019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s Weighted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D33-6450-7846-8CB6-E0B4118F4460}"/>
              </a:ext>
            </a:extLst>
          </p:cNvPr>
          <p:cNvSpPr>
            <a:spLocks noGrp="1"/>
          </p:cNvSpPr>
          <p:nvPr>
            <p:ph type="title"/>
          </p:nvPr>
        </p:nvSpPr>
        <p:spPr>
          <a:xfrm>
            <a:off x="457200" y="330411"/>
            <a:ext cx="11283950" cy="523220"/>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60039E3A-9D70-BA4A-89F1-CCD22013E670}"/>
              </a:ext>
            </a:extLst>
          </p:cNvPr>
          <p:cNvSpPr>
            <a:spLocks noGrp="1"/>
          </p:cNvSpPr>
          <p:nvPr>
            <p:ph sz="quarter" idx="12"/>
          </p:nvPr>
        </p:nvSpPr>
        <p:spPr>
          <a:xfrm>
            <a:off x="457200" y="1649413"/>
            <a:ext cx="3548972" cy="4471416"/>
          </a:xfrm>
        </p:spPr>
        <p:txBody>
          <a:bodyPr/>
          <a:lstStyle>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73674642-C681-4049-B537-437CD9269599}"/>
              </a:ext>
            </a:extLst>
          </p:cNvPr>
          <p:cNvSpPr>
            <a:spLocks noGrp="1"/>
          </p:cNvSpPr>
          <p:nvPr>
            <p:ph sz="quarter" idx="13"/>
          </p:nvPr>
        </p:nvSpPr>
        <p:spPr>
          <a:xfrm>
            <a:off x="4295775" y="1649413"/>
            <a:ext cx="7445375" cy="44714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9581883A-2DD1-DEA5-F654-38FC477E4715}"/>
              </a:ext>
            </a:extLst>
          </p:cNvPr>
          <p:cNvSpPr>
            <a:spLocks noGrp="1"/>
          </p:cNvSpPr>
          <p:nvPr>
            <p:ph type="subTitle" idx="10"/>
          </p:nvPr>
        </p:nvSpPr>
        <p:spPr>
          <a:xfrm>
            <a:off x="463629" y="906740"/>
            <a:ext cx="11277600" cy="290849"/>
          </a:xfrm>
        </p:spPr>
        <p:txBody>
          <a:bodyPr lIns="0" tIns="0" rIns="0" bIns="0">
            <a:noAutofit/>
          </a:bodyPr>
          <a:lstStyle>
            <a:lvl1pPr marL="0" indent="0" algn="l">
              <a:lnSpc>
                <a:spcPct val="103000"/>
              </a:lnSpc>
              <a:buNone/>
              <a:defRPr sz="1800" i="0" cap="none" baseline="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Footer Placeholder 2">
            <a:extLst>
              <a:ext uri="{FF2B5EF4-FFF2-40B4-BE49-F238E27FC236}">
                <a16:creationId xmlns:a16="http://schemas.microsoft.com/office/drawing/2014/main" id="{39A6246E-D54B-E5FB-5EB6-C9F2A151FA7E}"/>
              </a:ext>
            </a:extLst>
          </p:cNvPr>
          <p:cNvSpPr>
            <a:spLocks noGrp="1"/>
          </p:cNvSpPr>
          <p:nvPr>
            <p:ph type="ftr" sz="quarter" idx="14"/>
          </p:nvPr>
        </p:nvSpPr>
        <p:spPr/>
        <p:txBody>
          <a:bodyPr/>
          <a:lstStyle/>
          <a:p>
            <a:pPr defTabSz="685800">
              <a:lnSpc>
                <a:spcPct val="95000"/>
              </a:lnSpc>
              <a:spcBef>
                <a:spcPts val="1200"/>
              </a:spcBef>
              <a:buClr>
                <a:srgbClr val="3253DC"/>
              </a:buClr>
              <a:buFont typeface="Arial" panose="020B0604020202020204" pitchFamily="34" charset="0"/>
              <a:buNone/>
            </a:pPr>
            <a:endParaRPr lang="en-US"/>
          </a:p>
        </p:txBody>
      </p:sp>
    </p:spTree>
    <p:extLst>
      <p:ext uri="{BB962C8B-B14F-4D97-AF65-F5344CB8AC3E}">
        <p14:creationId xmlns:p14="http://schemas.microsoft.com/office/powerpoint/2010/main" val="15603592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30411"/>
            <a:ext cx="11283950" cy="523220"/>
          </a:xfrm>
          <a:prstGeom prst="rect">
            <a:avLst/>
          </a:prstGeom>
        </p:spPr>
        <p:txBody>
          <a:bodyPr vert="horz" lIns="0" tIns="0" rIns="0" bIns="0" rtlCol="0" anchor="b">
            <a:noAutofit/>
          </a:bodyPr>
          <a:lstStyle/>
          <a:p>
            <a:endParaRPr lang="en-US"/>
          </a:p>
        </p:txBody>
      </p:sp>
      <p:sp>
        <p:nvSpPr>
          <p:cNvPr id="3" name="Text Placeholder 2"/>
          <p:cNvSpPr>
            <a:spLocks noGrp="1"/>
          </p:cNvSpPr>
          <p:nvPr>
            <p:ph type="body" idx="1"/>
          </p:nvPr>
        </p:nvSpPr>
        <p:spPr>
          <a:xfrm>
            <a:off x="457200" y="1649413"/>
            <a:ext cx="11274552" cy="4471416"/>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Box 27"/>
          <p:cNvSpPr txBox="1"/>
          <p:nvPr/>
        </p:nvSpPr>
        <p:spPr>
          <a:xfrm>
            <a:off x="11368921" y="6565816"/>
            <a:ext cx="371168" cy="100584"/>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tx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a:ln>
                <a:noFill/>
              </a:ln>
              <a:solidFill>
                <a:schemeClr val="tx2"/>
              </a:solidFill>
              <a:effectLst/>
              <a:latin typeface="+mn-lt"/>
              <a:ea typeface="+mn-ea"/>
              <a:cs typeface="+mn-cs"/>
            </a:endParaRPr>
          </a:p>
        </p:txBody>
      </p:sp>
      <p:sp>
        <p:nvSpPr>
          <p:cNvPr id="4" name="TextBox 3">
            <a:extLst>
              <a:ext uri="{FF2B5EF4-FFF2-40B4-BE49-F238E27FC236}">
                <a16:creationId xmlns:a16="http://schemas.microsoft.com/office/drawing/2014/main" id="{035D0612-3B6E-0B39-68AA-54596E094466}"/>
              </a:ext>
            </a:extLst>
          </p:cNvPr>
          <p:cNvSpPr txBox="1"/>
          <p:nvPr/>
        </p:nvSpPr>
        <p:spPr>
          <a:xfrm>
            <a:off x="-233680" y="2357120"/>
            <a:ext cx="65" cy="246221"/>
          </a:xfrm>
          <a:prstGeom prst="rect">
            <a:avLst/>
          </a:prstGeom>
          <a:noFill/>
        </p:spPr>
        <p:txBody>
          <a:bodyPr wrap="none" lIns="0" tIns="0" rIns="0" bIns="0" rtlCol="0">
            <a:spAutoFit/>
          </a:bodyPr>
          <a:lstStyle/>
          <a:p>
            <a:pPr marL="0" marR="0" indent="0" algn="l" defTabSz="914400" rtl="0" eaLnBrk="1" fontAlgn="auto" latinLnBrk="0" hangingPunct="1">
              <a:lnSpc>
                <a:spcPct val="100000"/>
              </a:lnSpc>
              <a:spcAft>
                <a:spcPts val="0"/>
              </a:spcAft>
              <a:buClrTx/>
              <a:buSzTx/>
              <a:buFont typeface="Arial" panose="020B0604020202020204" pitchFamily="34" charset="0"/>
              <a:buNone/>
              <a:tabLst/>
            </a:pPr>
            <a:endParaRPr lang="en-US" sz="1600" kern="1200" spc="-30"/>
          </a:p>
        </p:txBody>
      </p:sp>
      <p:sp>
        <p:nvSpPr>
          <p:cNvPr id="20" name="Footer Placeholder 2">
            <a:extLst>
              <a:ext uri="{FF2B5EF4-FFF2-40B4-BE49-F238E27FC236}">
                <a16:creationId xmlns:a16="http://schemas.microsoft.com/office/drawing/2014/main" id="{4D5C3416-A9A0-A5A9-630D-641ED9171B02}"/>
              </a:ext>
            </a:extLst>
          </p:cNvPr>
          <p:cNvSpPr>
            <a:spLocks noGrp="1"/>
          </p:cNvSpPr>
          <p:nvPr>
            <p:ph type="ftr" sz="quarter" idx="3"/>
          </p:nvPr>
        </p:nvSpPr>
        <p:spPr>
          <a:xfrm>
            <a:off x="1019486" y="6566446"/>
            <a:ext cx="9391340" cy="102336"/>
          </a:xfrm>
          <a:prstGeom prst="rect">
            <a:avLst/>
          </a:prstGeom>
        </p:spPr>
        <p:txBody>
          <a:bodyPr vert="horz" wrap="square" lIns="0" tIns="0" rIns="0" bIns="0" rtlCol="0" anchor="b">
            <a:spAutoFit/>
          </a:bodyPr>
          <a:lstStyle>
            <a:lvl1pPr>
              <a:spcBef>
                <a:spcPts val="300"/>
              </a:spcBef>
              <a:defRPr lang="en-US" sz="700" baseline="0">
                <a:solidFill>
                  <a:schemeClr val="tx2"/>
                </a:solidFill>
              </a:defRPr>
            </a:lvl1pPr>
          </a:lstStyle>
          <a:p>
            <a:pPr defTabSz="685800">
              <a:lnSpc>
                <a:spcPct val="95000"/>
              </a:lnSpc>
              <a:buClr>
                <a:srgbClr val="3253DC"/>
              </a:buClr>
              <a:buFont typeface="Arial" panose="020B0604020202020204" pitchFamily="34" charset="0"/>
              <a:buNone/>
            </a:pPr>
            <a:endParaRPr lang="en-US"/>
          </a:p>
        </p:txBody>
      </p:sp>
      <p:sp>
        <p:nvSpPr>
          <p:cNvPr id="6" name="Freeform 5">
            <a:extLst>
              <a:ext uri="{FF2B5EF4-FFF2-40B4-BE49-F238E27FC236}">
                <a16:creationId xmlns:a16="http://schemas.microsoft.com/office/drawing/2014/main" id="{0FD68575-2962-CFB3-837E-ECAEFC4DA326}"/>
              </a:ext>
            </a:extLst>
          </p:cNvPr>
          <p:cNvSpPr/>
          <p:nvPr/>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tx1"/>
          </a:solidFill>
          <a:ln w="4048" cap="flat">
            <a:noFill/>
            <a:prstDash val="solid"/>
            <a:miter/>
          </a:ln>
        </p:spPr>
        <p:txBody>
          <a:bodyPr rtlCol="0" anchor="ctr"/>
          <a:lstStyle/>
          <a:p>
            <a:endParaRPr lang="en-US"/>
          </a:p>
        </p:txBody>
      </p:sp>
      <p:sp>
        <p:nvSpPr>
          <p:cNvPr id="8" name="TextBox 7">
            <a:extLst>
              <a:ext uri="{FF2B5EF4-FFF2-40B4-BE49-F238E27FC236}">
                <a16:creationId xmlns:a16="http://schemas.microsoft.com/office/drawing/2014/main" id="{B501C33D-C026-AC52-ACDD-C42A61612077}"/>
              </a:ext>
            </a:extLst>
          </p:cNvPr>
          <p:cNvSpPr txBox="1"/>
          <p:nvPr userDrawn="1"/>
        </p:nvSpPr>
        <p:spPr>
          <a:xfrm>
            <a:off x="11368921" y="6565816"/>
            <a:ext cx="371168" cy="100584"/>
          </a:xfrm>
          <a:prstGeom prst="rect">
            <a:avLst/>
          </a:prstGeom>
        </p:spPr>
        <p:txBody>
          <a:bodyPr vert="horz" wrap="square" lIns="0" tIns="0" rIns="0" bIns="0" rtlCol="0" anchor="ctr" anchorCtr="0">
            <a:spAutoFit/>
          </a:bodyPr>
          <a:lstStyle/>
          <a:p>
            <a:pPr marL="0" marR="0" indent="0" algn="r" defTabSz="914400" rtl="0" eaLnBrk="1" fontAlgn="auto" latinLnBrk="0" hangingPunct="1">
              <a:lnSpc>
                <a:spcPct val="100000"/>
              </a:lnSpc>
              <a:spcBef>
                <a:spcPts val="0"/>
              </a:spcBef>
              <a:spcAft>
                <a:spcPts val="0"/>
              </a:spcAft>
              <a:buClrTx/>
              <a:buSzTx/>
              <a:buFontTx/>
              <a:buNone/>
              <a:tabLst/>
            </a:pPr>
            <a:fld id="{EA36E680-CA23-4A7B-A569-206E3541EBB7}" type="slidenum">
              <a:rPr kumimoji="0" lang="en-US" sz="700" b="0" i="0" u="none" strike="noStrike" kern="1200" cap="none" spc="100" normalizeH="0" baseline="0" smtClean="0">
                <a:ln>
                  <a:noFill/>
                </a:ln>
                <a:solidFill>
                  <a:schemeClr val="tx2"/>
                </a:solidFill>
                <a:effectLst/>
                <a:latin typeface="+mn-lt"/>
                <a:ea typeface="+mn-ea"/>
                <a:cs typeface="+mn-cs"/>
              </a:rPr>
              <a:pPr marL="0" marR="0" indent="0" algn="r" defTabSz="914400" rtl="0" eaLnBrk="1" fontAlgn="auto" latinLnBrk="0" hangingPunct="1">
                <a:lnSpc>
                  <a:spcPct val="100000"/>
                </a:lnSpc>
                <a:spcBef>
                  <a:spcPts val="0"/>
                </a:spcBef>
                <a:spcAft>
                  <a:spcPts val="0"/>
                </a:spcAft>
                <a:buClrTx/>
                <a:buSzTx/>
                <a:buFontTx/>
                <a:buNone/>
                <a:tabLst/>
              </a:pPr>
              <a:t>‹#›</a:t>
            </a:fld>
            <a:endParaRPr kumimoji="0" lang="en-US" sz="700" b="0" i="0" u="none" strike="noStrike" kern="1200" cap="none" spc="100" normalizeH="0" baseline="0">
              <a:ln>
                <a:noFill/>
              </a:ln>
              <a:solidFill>
                <a:schemeClr val="tx2"/>
              </a:solidFill>
              <a:effectLst/>
              <a:latin typeface="+mn-lt"/>
              <a:ea typeface="+mn-ea"/>
              <a:cs typeface="+mn-cs"/>
            </a:endParaRPr>
          </a:p>
        </p:txBody>
      </p:sp>
      <p:sp>
        <p:nvSpPr>
          <p:cNvPr id="9" name="TextBox 8">
            <a:extLst>
              <a:ext uri="{FF2B5EF4-FFF2-40B4-BE49-F238E27FC236}">
                <a16:creationId xmlns:a16="http://schemas.microsoft.com/office/drawing/2014/main" id="{7C95F6CE-B053-48BC-0936-1EA194804B7C}"/>
              </a:ext>
            </a:extLst>
          </p:cNvPr>
          <p:cNvSpPr txBox="1"/>
          <p:nvPr userDrawn="1"/>
        </p:nvSpPr>
        <p:spPr>
          <a:xfrm>
            <a:off x="-233680" y="2357120"/>
            <a:ext cx="65" cy="246221"/>
          </a:xfrm>
          <a:prstGeom prst="rect">
            <a:avLst/>
          </a:prstGeom>
          <a:noFill/>
        </p:spPr>
        <p:txBody>
          <a:bodyPr wrap="none" lIns="0" tIns="0" rIns="0" bIns="0" rtlCol="0">
            <a:spAutoFit/>
          </a:bodyPr>
          <a:lstStyle/>
          <a:p>
            <a:pPr marL="0" marR="0" indent="0" algn="l" defTabSz="914400" rtl="0" eaLnBrk="1" fontAlgn="auto" latinLnBrk="0" hangingPunct="1">
              <a:lnSpc>
                <a:spcPct val="100000"/>
              </a:lnSpc>
              <a:spcAft>
                <a:spcPts val="0"/>
              </a:spcAft>
              <a:buClrTx/>
              <a:buSzTx/>
              <a:buFont typeface="Arial" panose="020B0604020202020204" pitchFamily="34" charset="0"/>
              <a:buNone/>
              <a:tabLst/>
            </a:pPr>
            <a:endParaRPr lang="en-US" sz="1600" kern="1200" spc="-30"/>
          </a:p>
        </p:txBody>
      </p:sp>
      <p:sp>
        <p:nvSpPr>
          <p:cNvPr id="10" name="Freeform 5">
            <a:extLst>
              <a:ext uri="{FF2B5EF4-FFF2-40B4-BE49-F238E27FC236}">
                <a16:creationId xmlns:a16="http://schemas.microsoft.com/office/drawing/2014/main" id="{98AA14AA-15B3-342D-530F-5C8B54446D1D}"/>
              </a:ext>
            </a:extLst>
          </p:cNvPr>
          <p:cNvSpPr/>
          <p:nvPr userDrawn="1"/>
        </p:nvSpPr>
        <p:spPr>
          <a:xfrm>
            <a:off x="457200" y="6457957"/>
            <a:ext cx="195626" cy="195342"/>
          </a:xfrm>
          <a:custGeom>
            <a:avLst/>
            <a:gdLst>
              <a:gd name="connsiteX0" fmla="*/ 3890208 w 5052060"/>
              <a:gd name="connsiteY0" fmla="*/ 3014963 h 5044733"/>
              <a:gd name="connsiteX1" fmla="*/ 3720996 w 5052060"/>
              <a:gd name="connsiteY1" fmla="*/ 3044433 h 5044733"/>
              <a:gd name="connsiteX2" fmla="*/ 3765161 w 5052060"/>
              <a:gd name="connsiteY2" fmla="*/ 2706172 h 5044733"/>
              <a:gd name="connsiteX3" fmla="*/ 3720996 w 5052060"/>
              <a:gd name="connsiteY3" fmla="*/ 2640066 h 5044733"/>
              <a:gd name="connsiteX4" fmla="*/ 3765161 w 5052060"/>
              <a:gd name="connsiteY4" fmla="*/ 2257559 h 5044733"/>
              <a:gd name="connsiteX5" fmla="*/ 4198999 w 5052060"/>
              <a:gd name="connsiteY5" fmla="*/ 2433976 h 5044733"/>
              <a:gd name="connsiteX6" fmla="*/ 3890208 w 5052060"/>
              <a:gd name="connsiteY6" fmla="*/ 3014963 h 5044733"/>
              <a:gd name="connsiteX7" fmla="*/ 3890208 w 5052060"/>
              <a:gd name="connsiteY7" fmla="*/ 3014963 h 5044733"/>
              <a:gd name="connsiteX8" fmla="*/ 4581385 w 5052060"/>
              <a:gd name="connsiteY8" fmla="*/ 4029827 h 5044733"/>
              <a:gd name="connsiteX9" fmla="*/ 4015092 w 5052060"/>
              <a:gd name="connsiteY9" fmla="*/ 4029827 h 5044733"/>
              <a:gd name="connsiteX10" fmla="*/ 4552076 w 5052060"/>
              <a:gd name="connsiteY10" fmla="*/ 3184174 h 5044733"/>
              <a:gd name="connsiteX11" fmla="*/ 4713799 w 5052060"/>
              <a:gd name="connsiteY11" fmla="*/ 2632698 h 5044733"/>
              <a:gd name="connsiteX12" fmla="*/ 5052060 w 5052060"/>
              <a:gd name="connsiteY12" fmla="*/ 2750337 h 5044733"/>
              <a:gd name="connsiteX13" fmla="*/ 4581385 w 5052060"/>
              <a:gd name="connsiteY13" fmla="*/ 4029827 h 5044733"/>
              <a:gd name="connsiteX14" fmla="*/ 4581385 w 5052060"/>
              <a:gd name="connsiteY14" fmla="*/ 4029827 h 5044733"/>
              <a:gd name="connsiteX15" fmla="*/ 4382864 w 5052060"/>
              <a:gd name="connsiteY15" fmla="*/ 3154825 h 5044733"/>
              <a:gd name="connsiteX16" fmla="*/ 4169569 w 5052060"/>
              <a:gd name="connsiteY16" fmla="*/ 3338651 h 5044733"/>
              <a:gd name="connsiteX17" fmla="*/ 3743058 w 5052060"/>
              <a:gd name="connsiteY17" fmla="*/ 4029827 h 5044733"/>
              <a:gd name="connsiteX18" fmla="*/ 3463616 w 5052060"/>
              <a:gd name="connsiteY18" fmla="*/ 4029827 h 5044733"/>
              <a:gd name="connsiteX19" fmla="*/ 3743058 w 5052060"/>
              <a:gd name="connsiteY19" fmla="*/ 3537130 h 5044733"/>
              <a:gd name="connsiteX20" fmla="*/ 3963681 w 5052060"/>
              <a:gd name="connsiteY20" fmla="*/ 3353264 h 5044733"/>
              <a:gd name="connsiteX21" fmla="*/ 4280042 w 5052060"/>
              <a:gd name="connsiteY21" fmla="*/ 2463487 h 5044733"/>
              <a:gd name="connsiteX22" fmla="*/ 4618304 w 5052060"/>
              <a:gd name="connsiteY22" fmla="*/ 2603228 h 5044733"/>
              <a:gd name="connsiteX23" fmla="*/ 4382864 w 5052060"/>
              <a:gd name="connsiteY23" fmla="*/ 3154825 h 5044733"/>
              <a:gd name="connsiteX24" fmla="*/ 4382864 w 5052060"/>
              <a:gd name="connsiteY24" fmla="*/ 3154825 h 5044733"/>
              <a:gd name="connsiteX25" fmla="*/ 3654850 w 5052060"/>
              <a:gd name="connsiteY25" fmla="*/ 1434008 h 5044733"/>
              <a:gd name="connsiteX26" fmla="*/ 2529755 w 5052060"/>
              <a:gd name="connsiteY26" fmla="*/ 779507 h 5044733"/>
              <a:gd name="connsiteX27" fmla="*/ 2117898 w 5052060"/>
              <a:gd name="connsiteY27" fmla="*/ 705993 h 5044733"/>
              <a:gd name="connsiteX28" fmla="*/ 2117898 w 5052060"/>
              <a:gd name="connsiteY28" fmla="*/ 1007457 h 5044733"/>
              <a:gd name="connsiteX29" fmla="*/ 2434138 w 5052060"/>
              <a:gd name="connsiteY29" fmla="*/ 1301594 h 5044733"/>
              <a:gd name="connsiteX30" fmla="*/ 1992852 w 5052060"/>
              <a:gd name="connsiteY30" fmla="*/ 1264837 h 5044733"/>
              <a:gd name="connsiteX31" fmla="*/ 2375278 w 5052060"/>
              <a:gd name="connsiteY31" fmla="*/ 1676652 h 5044733"/>
              <a:gd name="connsiteX32" fmla="*/ 4051930 w 5052060"/>
              <a:gd name="connsiteY32" fmla="*/ 1956135 h 5044733"/>
              <a:gd name="connsiteX33" fmla="*/ 4346108 w 5052060"/>
              <a:gd name="connsiteY33" fmla="*/ 2147368 h 5044733"/>
              <a:gd name="connsiteX34" fmla="*/ 3581255 w 5052060"/>
              <a:gd name="connsiteY34" fmla="*/ 2184126 h 5044733"/>
              <a:gd name="connsiteX35" fmla="*/ 3265096 w 5052060"/>
              <a:gd name="connsiteY35" fmla="*/ 3338651 h 5044733"/>
              <a:gd name="connsiteX36" fmla="*/ 2228250 w 5052060"/>
              <a:gd name="connsiteY36" fmla="*/ 4029827 h 5044733"/>
              <a:gd name="connsiteX37" fmla="*/ 1551687 w 5052060"/>
              <a:gd name="connsiteY37" fmla="*/ 4029827 h 5044733"/>
              <a:gd name="connsiteX38" fmla="*/ 1779596 w 5052060"/>
              <a:gd name="connsiteY38" fmla="*/ 3581255 h 5044733"/>
              <a:gd name="connsiteX39" fmla="*/ 1742880 w 5052060"/>
              <a:gd name="connsiteY39" fmla="*/ 3566601 h 5044733"/>
              <a:gd name="connsiteX40" fmla="*/ 1132463 w 5052060"/>
              <a:gd name="connsiteY40" fmla="*/ 4029827 h 5044733"/>
              <a:gd name="connsiteX41" fmla="*/ 985395 w 5052060"/>
              <a:gd name="connsiteY41" fmla="*/ 4029827 h 5044733"/>
              <a:gd name="connsiteX42" fmla="*/ 1610546 w 5052060"/>
              <a:gd name="connsiteY42" fmla="*/ 3154825 h 5044733"/>
              <a:gd name="connsiteX43" fmla="*/ 1661958 w 5052060"/>
              <a:gd name="connsiteY43" fmla="*/ 2566471 h 5044733"/>
              <a:gd name="connsiteX44" fmla="*/ 1566381 w 5052060"/>
              <a:gd name="connsiteY44" fmla="*/ 2434057 h 5044733"/>
              <a:gd name="connsiteX45" fmla="*/ 1316289 w 5052060"/>
              <a:gd name="connsiteY45" fmla="*/ 3404838 h 5044733"/>
              <a:gd name="connsiteX46" fmla="*/ 794201 w 5052060"/>
              <a:gd name="connsiteY46" fmla="*/ 4029868 h 5044733"/>
              <a:gd name="connsiteX47" fmla="*/ 661909 w 5052060"/>
              <a:gd name="connsiteY47" fmla="*/ 4029868 h 5044733"/>
              <a:gd name="connsiteX48" fmla="*/ 970700 w 5052060"/>
              <a:gd name="connsiteY48" fmla="*/ 3595990 h 5044733"/>
              <a:gd name="connsiteX49" fmla="*/ 1404618 w 5052060"/>
              <a:gd name="connsiteY49" fmla="*/ 2265007 h 5044733"/>
              <a:gd name="connsiteX50" fmla="*/ 1294307 w 5052060"/>
              <a:gd name="connsiteY50" fmla="*/ 2316459 h 5044733"/>
              <a:gd name="connsiteX51" fmla="*/ 1103033 w 5052060"/>
              <a:gd name="connsiteY51" fmla="*/ 2845953 h 5044733"/>
              <a:gd name="connsiteX52" fmla="*/ 970700 w 5052060"/>
              <a:gd name="connsiteY52" fmla="*/ 2919427 h 5044733"/>
              <a:gd name="connsiteX53" fmla="*/ 500065 w 5052060"/>
              <a:gd name="connsiteY53" fmla="*/ 4037236 h 5044733"/>
              <a:gd name="connsiteX54" fmla="*/ 0 w 5052060"/>
              <a:gd name="connsiteY54" fmla="*/ 2448873 h 5044733"/>
              <a:gd name="connsiteX55" fmla="*/ 2559184 w 5052060"/>
              <a:gd name="connsiteY55" fmla="*/ 0 h 5044733"/>
              <a:gd name="connsiteX56" fmla="*/ 4956404 w 5052060"/>
              <a:gd name="connsiteY56" fmla="*/ 1787004 h 5044733"/>
              <a:gd name="connsiteX57" fmla="*/ 3654850 w 5052060"/>
              <a:gd name="connsiteY57" fmla="*/ 1434008 h 5044733"/>
              <a:gd name="connsiteX58" fmla="*/ 3654850 w 5052060"/>
              <a:gd name="connsiteY58" fmla="*/ 1434008 h 5044733"/>
              <a:gd name="connsiteX59" fmla="*/ 3309140 w 5052060"/>
              <a:gd name="connsiteY59" fmla="*/ 4029827 h 5044733"/>
              <a:gd name="connsiteX60" fmla="*/ 2956265 w 5052060"/>
              <a:gd name="connsiteY60" fmla="*/ 4029827 h 5044733"/>
              <a:gd name="connsiteX61" fmla="*/ 3610766 w 5052060"/>
              <a:gd name="connsiteY61" fmla="*/ 3213685 h 5044733"/>
              <a:gd name="connsiteX62" fmla="*/ 3676912 w 5052060"/>
              <a:gd name="connsiteY62" fmla="*/ 3338651 h 5044733"/>
              <a:gd name="connsiteX63" fmla="*/ 3309140 w 5052060"/>
              <a:gd name="connsiteY63" fmla="*/ 4029827 h 5044733"/>
              <a:gd name="connsiteX64" fmla="*/ 3309140 w 5052060"/>
              <a:gd name="connsiteY64" fmla="*/ 4029827 h 5044733"/>
              <a:gd name="connsiteX65" fmla="*/ 2544368 w 5052060"/>
              <a:gd name="connsiteY65" fmla="*/ 5044733 h 5044733"/>
              <a:gd name="connsiteX66" fmla="*/ 603090 w 5052060"/>
              <a:gd name="connsiteY66" fmla="*/ 4147588 h 5044733"/>
              <a:gd name="connsiteX67" fmla="*/ 4478441 w 5052060"/>
              <a:gd name="connsiteY67" fmla="*/ 4147588 h 5044733"/>
              <a:gd name="connsiteX68" fmla="*/ 2544368 w 5052060"/>
              <a:gd name="connsiteY68" fmla="*/ 5044733 h 5044733"/>
              <a:gd name="connsiteX69" fmla="*/ 2544368 w 5052060"/>
              <a:gd name="connsiteY69" fmla="*/ 5044733 h 5044733"/>
              <a:gd name="connsiteX70" fmla="*/ 2559184 w 5052060"/>
              <a:gd name="connsiteY70" fmla="*/ 161804 h 5044733"/>
              <a:gd name="connsiteX71" fmla="*/ 176458 w 5052060"/>
              <a:gd name="connsiteY71" fmla="*/ 2448873 h 5044733"/>
              <a:gd name="connsiteX72" fmla="*/ 500065 w 5052060"/>
              <a:gd name="connsiteY72" fmla="*/ 3698934 h 5044733"/>
              <a:gd name="connsiteX73" fmla="*/ 1139830 w 5052060"/>
              <a:gd name="connsiteY73" fmla="*/ 1985565 h 5044733"/>
              <a:gd name="connsiteX74" fmla="*/ 1338391 w 5052060"/>
              <a:gd name="connsiteY74" fmla="*/ 1897316 h 5044733"/>
              <a:gd name="connsiteX75" fmla="*/ 1625160 w 5052060"/>
              <a:gd name="connsiteY75" fmla="*/ 1169260 h 5044733"/>
              <a:gd name="connsiteX76" fmla="*/ 1809107 w 5052060"/>
              <a:gd name="connsiteY76" fmla="*/ 1073644 h 5044733"/>
              <a:gd name="connsiteX77" fmla="*/ 2037016 w 5052060"/>
              <a:gd name="connsiteY77" fmla="*/ 588314 h 5044733"/>
              <a:gd name="connsiteX78" fmla="*/ 2537081 w 5052060"/>
              <a:gd name="connsiteY78" fmla="*/ 669196 h 5044733"/>
              <a:gd name="connsiteX79" fmla="*/ 3551785 w 5052060"/>
              <a:gd name="connsiteY79" fmla="*/ 1235407 h 5044733"/>
              <a:gd name="connsiteX80" fmla="*/ 4691696 w 5052060"/>
              <a:gd name="connsiteY80" fmla="*/ 1551606 h 5044733"/>
              <a:gd name="connsiteX81" fmla="*/ 2559184 w 5052060"/>
              <a:gd name="connsiteY81" fmla="*/ 161804 h 5044733"/>
              <a:gd name="connsiteX82" fmla="*/ 2559184 w 5052060"/>
              <a:gd name="connsiteY82" fmla="*/ 161804 h 504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052060" h="5044733">
                <a:moveTo>
                  <a:pt x="3890208" y="3014963"/>
                </a:moveTo>
                <a:lnTo>
                  <a:pt x="3720996" y="3044433"/>
                </a:lnTo>
                <a:lnTo>
                  <a:pt x="3765161" y="2706172"/>
                </a:lnTo>
                <a:lnTo>
                  <a:pt x="3720996" y="2640066"/>
                </a:lnTo>
                <a:lnTo>
                  <a:pt x="3765161" y="2257559"/>
                </a:lnTo>
                <a:lnTo>
                  <a:pt x="4198999" y="2433976"/>
                </a:lnTo>
                <a:lnTo>
                  <a:pt x="3890208" y="3014963"/>
                </a:lnTo>
                <a:lnTo>
                  <a:pt x="3890208" y="3014963"/>
                </a:lnTo>
                <a:close/>
                <a:moveTo>
                  <a:pt x="4581385" y="4029827"/>
                </a:moveTo>
                <a:lnTo>
                  <a:pt x="4015092" y="4029827"/>
                </a:lnTo>
                <a:lnTo>
                  <a:pt x="4552076" y="3184174"/>
                </a:lnTo>
                <a:lnTo>
                  <a:pt x="4713799" y="2632698"/>
                </a:lnTo>
                <a:lnTo>
                  <a:pt x="5052060" y="2750337"/>
                </a:lnTo>
                <a:cubicBezTo>
                  <a:pt x="5022590" y="3176847"/>
                  <a:pt x="4882929" y="3610766"/>
                  <a:pt x="4581385" y="4029827"/>
                </a:cubicBezTo>
                <a:lnTo>
                  <a:pt x="4581385" y="4029827"/>
                </a:lnTo>
                <a:close/>
                <a:moveTo>
                  <a:pt x="4382864" y="3154825"/>
                </a:moveTo>
                <a:lnTo>
                  <a:pt x="4169569" y="3338651"/>
                </a:lnTo>
                <a:lnTo>
                  <a:pt x="3743058" y="4029827"/>
                </a:lnTo>
                <a:lnTo>
                  <a:pt x="3463616" y="4029827"/>
                </a:lnTo>
                <a:lnTo>
                  <a:pt x="3743058" y="3537130"/>
                </a:lnTo>
                <a:lnTo>
                  <a:pt x="3963681" y="3353264"/>
                </a:lnTo>
                <a:lnTo>
                  <a:pt x="4280042" y="2463487"/>
                </a:lnTo>
                <a:lnTo>
                  <a:pt x="4618304" y="2603228"/>
                </a:lnTo>
                <a:lnTo>
                  <a:pt x="4382864" y="3154825"/>
                </a:lnTo>
                <a:lnTo>
                  <a:pt x="4382864" y="3154825"/>
                </a:lnTo>
                <a:close/>
                <a:moveTo>
                  <a:pt x="3654850" y="1434008"/>
                </a:moveTo>
                <a:lnTo>
                  <a:pt x="2529755" y="779507"/>
                </a:lnTo>
                <a:lnTo>
                  <a:pt x="2117898" y="705993"/>
                </a:lnTo>
                <a:lnTo>
                  <a:pt x="2117898" y="1007457"/>
                </a:lnTo>
                <a:lnTo>
                  <a:pt x="2434138" y="1301594"/>
                </a:lnTo>
                <a:lnTo>
                  <a:pt x="1992852" y="1264837"/>
                </a:lnTo>
                <a:cubicBezTo>
                  <a:pt x="1992852" y="1264837"/>
                  <a:pt x="2007627" y="1286939"/>
                  <a:pt x="2375278" y="1676652"/>
                </a:cubicBezTo>
                <a:lnTo>
                  <a:pt x="4051930" y="1956135"/>
                </a:lnTo>
                <a:lnTo>
                  <a:pt x="4346108" y="2147368"/>
                </a:lnTo>
                <a:lnTo>
                  <a:pt x="3581255" y="2184126"/>
                </a:lnTo>
                <a:lnTo>
                  <a:pt x="3265096" y="3338651"/>
                </a:lnTo>
                <a:lnTo>
                  <a:pt x="2228250" y="4029827"/>
                </a:lnTo>
                <a:lnTo>
                  <a:pt x="1551687" y="4029827"/>
                </a:lnTo>
                <a:lnTo>
                  <a:pt x="1779596" y="3581255"/>
                </a:lnTo>
                <a:lnTo>
                  <a:pt x="1742880" y="3566601"/>
                </a:lnTo>
                <a:lnTo>
                  <a:pt x="1132463" y="4029827"/>
                </a:lnTo>
                <a:lnTo>
                  <a:pt x="985395" y="4029827"/>
                </a:lnTo>
                <a:lnTo>
                  <a:pt x="1610546" y="3154825"/>
                </a:lnTo>
                <a:cubicBezTo>
                  <a:pt x="1639976" y="2904732"/>
                  <a:pt x="1625160" y="3014963"/>
                  <a:pt x="1661958" y="2566471"/>
                </a:cubicBezTo>
                <a:lnTo>
                  <a:pt x="1566381" y="2434057"/>
                </a:lnTo>
                <a:lnTo>
                  <a:pt x="1316289" y="3404838"/>
                </a:lnTo>
                <a:lnTo>
                  <a:pt x="794201" y="4029868"/>
                </a:lnTo>
                <a:lnTo>
                  <a:pt x="661909" y="4029868"/>
                </a:lnTo>
                <a:lnTo>
                  <a:pt x="970700" y="3595990"/>
                </a:lnTo>
                <a:lnTo>
                  <a:pt x="1404618" y="2265007"/>
                </a:lnTo>
                <a:lnTo>
                  <a:pt x="1294307" y="2316459"/>
                </a:lnTo>
                <a:lnTo>
                  <a:pt x="1103033" y="2845953"/>
                </a:lnTo>
                <a:lnTo>
                  <a:pt x="970700" y="2919427"/>
                </a:lnTo>
                <a:cubicBezTo>
                  <a:pt x="970700" y="2919427"/>
                  <a:pt x="661909" y="3669585"/>
                  <a:pt x="500065" y="4037236"/>
                </a:cubicBezTo>
                <a:cubicBezTo>
                  <a:pt x="264828" y="3698934"/>
                  <a:pt x="0" y="3242994"/>
                  <a:pt x="0" y="2448873"/>
                </a:cubicBezTo>
                <a:cubicBezTo>
                  <a:pt x="0" y="1257510"/>
                  <a:pt x="1022233" y="0"/>
                  <a:pt x="2559184" y="0"/>
                </a:cubicBezTo>
                <a:cubicBezTo>
                  <a:pt x="4037316" y="0"/>
                  <a:pt x="4824110" y="1176628"/>
                  <a:pt x="4956404" y="1787004"/>
                </a:cubicBezTo>
                <a:lnTo>
                  <a:pt x="3654850" y="1434008"/>
                </a:lnTo>
                <a:lnTo>
                  <a:pt x="3654850" y="1434008"/>
                </a:lnTo>
                <a:close/>
                <a:moveTo>
                  <a:pt x="3309140" y="4029827"/>
                </a:moveTo>
                <a:lnTo>
                  <a:pt x="2956265" y="4029827"/>
                </a:lnTo>
                <a:lnTo>
                  <a:pt x="3610766" y="3213685"/>
                </a:lnTo>
                <a:lnTo>
                  <a:pt x="3676912" y="3338651"/>
                </a:lnTo>
                <a:lnTo>
                  <a:pt x="3309140" y="4029827"/>
                </a:lnTo>
                <a:lnTo>
                  <a:pt x="3309140" y="4029827"/>
                </a:lnTo>
                <a:close/>
                <a:moveTo>
                  <a:pt x="2544368" y="5044733"/>
                </a:moveTo>
                <a:cubicBezTo>
                  <a:pt x="1919338" y="5044733"/>
                  <a:pt x="1154606" y="4824110"/>
                  <a:pt x="603090" y="4147588"/>
                </a:cubicBezTo>
                <a:lnTo>
                  <a:pt x="4478441" y="4147588"/>
                </a:lnTo>
                <a:cubicBezTo>
                  <a:pt x="4029909" y="4728453"/>
                  <a:pt x="3257729" y="5044733"/>
                  <a:pt x="2544368" y="5044733"/>
                </a:cubicBezTo>
                <a:lnTo>
                  <a:pt x="2544368" y="5044733"/>
                </a:lnTo>
                <a:close/>
                <a:moveTo>
                  <a:pt x="2559184" y="161804"/>
                </a:moveTo>
                <a:cubicBezTo>
                  <a:pt x="1117809" y="161804"/>
                  <a:pt x="176458" y="1345759"/>
                  <a:pt x="176458" y="2448873"/>
                </a:cubicBezTo>
                <a:cubicBezTo>
                  <a:pt x="176458" y="3081230"/>
                  <a:pt x="330934" y="3397470"/>
                  <a:pt x="500065" y="3698934"/>
                </a:cubicBezTo>
                <a:cubicBezTo>
                  <a:pt x="713320" y="3125355"/>
                  <a:pt x="1139830" y="1985565"/>
                  <a:pt x="1139830" y="1985565"/>
                </a:cubicBezTo>
                <a:cubicBezTo>
                  <a:pt x="1139830" y="1985565"/>
                  <a:pt x="1338391" y="1882540"/>
                  <a:pt x="1338391" y="1897316"/>
                </a:cubicBezTo>
                <a:lnTo>
                  <a:pt x="1625160" y="1169260"/>
                </a:lnTo>
                <a:lnTo>
                  <a:pt x="1809107" y="1073644"/>
                </a:lnTo>
                <a:lnTo>
                  <a:pt x="2037016" y="588314"/>
                </a:lnTo>
                <a:lnTo>
                  <a:pt x="2537081" y="669196"/>
                </a:lnTo>
                <a:lnTo>
                  <a:pt x="3551785" y="1235407"/>
                </a:lnTo>
                <a:lnTo>
                  <a:pt x="4691696" y="1551606"/>
                </a:lnTo>
                <a:cubicBezTo>
                  <a:pt x="4397600" y="801569"/>
                  <a:pt x="3566601" y="161804"/>
                  <a:pt x="2559184" y="161804"/>
                </a:cubicBezTo>
                <a:lnTo>
                  <a:pt x="2559184" y="161804"/>
                </a:lnTo>
                <a:close/>
              </a:path>
            </a:pathLst>
          </a:custGeom>
          <a:solidFill>
            <a:schemeClr val="tx1"/>
          </a:solidFill>
          <a:ln w="4048" cap="flat">
            <a:noFill/>
            <a:prstDash val="solid"/>
            <a:miter/>
          </a:ln>
        </p:spPr>
        <p:txBody>
          <a:bodyPr rtlCol="0" anchor="ctr"/>
          <a:lstStyle/>
          <a:p>
            <a:endParaRPr lang="en-US"/>
          </a:p>
        </p:txBody>
      </p:sp>
    </p:spTree>
    <p:extLst>
      <p:ext uri="{BB962C8B-B14F-4D97-AF65-F5344CB8AC3E}">
        <p14:creationId xmlns:p14="http://schemas.microsoft.com/office/powerpoint/2010/main" val="152369993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Lst>
  <p:transition>
    <p:fade/>
  </p:transition>
  <p:hf sldNum="0" hdr="0" dt="0"/>
  <p:txStyles>
    <p:titleStyle>
      <a:lvl1pPr algn="l" defTabSz="914400" rtl="0" eaLnBrk="1" latinLnBrk="0" hangingPunct="1">
        <a:lnSpc>
          <a:spcPct val="100000"/>
        </a:lnSpc>
        <a:spcBef>
          <a:spcPct val="0"/>
        </a:spcBef>
        <a:buNone/>
        <a:defRPr sz="3400" b="0" kern="1200" cap="all" spc="-70" baseline="0">
          <a:solidFill>
            <a:schemeClr val="tx1"/>
          </a:solidFill>
          <a:latin typeface="+mj-lt"/>
          <a:ea typeface="+mj-ea"/>
          <a:cs typeface="+mj-cs"/>
        </a:defRPr>
      </a:lvl1pPr>
    </p:titleStyle>
    <p:bodyStyle>
      <a:lvl1pPr marL="6350" indent="-6350" algn="l" defTabSz="914400" rtl="0" eaLnBrk="1" latinLnBrk="0" hangingPunct="1">
        <a:lnSpc>
          <a:spcPct val="82000"/>
        </a:lnSpc>
        <a:spcBef>
          <a:spcPts val="1500"/>
        </a:spcBef>
        <a:spcAft>
          <a:spcPts val="0"/>
        </a:spcAft>
        <a:buClrTx/>
        <a:buSzPct val="80000"/>
        <a:buFont typeface="PrudentialModern Med" pitchFamily="2" charset="0"/>
        <a:buChar char="​"/>
        <a:tabLst/>
        <a:defRPr lang="en-US" sz="1800" b="0" kern="1200" cap="all" baseline="0" dirty="0" smtClean="0">
          <a:solidFill>
            <a:schemeClr val="accent2"/>
          </a:solidFill>
          <a:latin typeface="+mj-lt"/>
          <a:ea typeface="+mn-ea"/>
          <a:cs typeface="+mn-cs"/>
        </a:defRPr>
      </a:lvl1pPr>
      <a:lvl2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1" kern="1200" dirty="0" smtClean="0">
          <a:solidFill>
            <a:schemeClr val="tx1"/>
          </a:solidFill>
          <a:latin typeface="PrudentialModern" pitchFamily="2" charset="0"/>
          <a:ea typeface="+mn-ea"/>
          <a:cs typeface="+mn-cs"/>
        </a:defRPr>
      </a:lvl2pPr>
      <a:lvl3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0" kern="1200" dirty="0" smtClean="0">
          <a:solidFill>
            <a:schemeClr val="tx1"/>
          </a:solidFill>
          <a:latin typeface="+mn-lt"/>
          <a:ea typeface="+mn-ea"/>
          <a:cs typeface="+mn-cs"/>
        </a:defRPr>
      </a:lvl3pPr>
      <a:lvl4pPr marL="173736" indent="-173736" algn="l" defTabSz="914400" rtl="0" eaLnBrk="1" latinLnBrk="0" hangingPunct="1">
        <a:lnSpc>
          <a:spcPct val="105000"/>
        </a:lnSpc>
        <a:spcBef>
          <a:spcPts val="800"/>
        </a:spcBef>
        <a:spcAft>
          <a:spcPts val="0"/>
        </a:spcAft>
        <a:buClrTx/>
        <a:buFont typeface="Arial" panose="020B0604020202020204" pitchFamily="34" charset="0"/>
        <a:buChar char="•"/>
        <a:tabLst/>
        <a:defRPr lang="en-US" sz="1200" b="0" kern="1200" dirty="0" smtClean="0">
          <a:solidFill>
            <a:schemeClr val="tx1"/>
          </a:solidFill>
          <a:latin typeface="+mn-lt"/>
          <a:ea typeface="+mn-ea"/>
          <a:cs typeface="+mn-cs"/>
        </a:defRPr>
      </a:lvl4pPr>
      <a:lvl5pPr marL="342900" indent="-150813" algn="l" defTabSz="914400" rtl="0" eaLnBrk="1" latinLnBrk="0" hangingPunct="1">
        <a:lnSpc>
          <a:spcPct val="105000"/>
        </a:lnSpc>
        <a:spcBef>
          <a:spcPts val="400"/>
        </a:spcBef>
        <a:spcAft>
          <a:spcPts val="0"/>
        </a:spcAft>
        <a:buClrTx/>
        <a:buFont typeface="Microsoft Sans Serif" panose="020B0604020202020204" pitchFamily="34" charset="0"/>
        <a:buChar char="—"/>
        <a:tabLst/>
        <a:defRPr lang="en-US" sz="1050" b="0" kern="1200" dirty="0">
          <a:solidFill>
            <a:schemeClr val="tx1"/>
          </a:solidFill>
          <a:latin typeface="+mn-lt"/>
          <a:ea typeface="+mn-ea"/>
          <a:cs typeface="+mn-cs"/>
        </a:defRPr>
      </a:lvl5pPr>
      <a:lvl6pPr marL="173736" indent="-173736" algn="l" defTabSz="914400" rtl="0" eaLnBrk="1" latinLnBrk="0" hangingPunct="1">
        <a:lnSpc>
          <a:spcPct val="105000"/>
        </a:lnSpc>
        <a:spcBef>
          <a:spcPts val="800"/>
        </a:spcBef>
        <a:spcAft>
          <a:spcPts val="0"/>
        </a:spcAft>
        <a:buClrTx/>
        <a:buSzPct val="75000"/>
        <a:buFont typeface="+mj-lt"/>
        <a:buAutoNum type="arabicPeriod"/>
        <a:tabLst/>
        <a:defRPr sz="1200" kern="1200">
          <a:solidFill>
            <a:schemeClr val="tx1"/>
          </a:solidFill>
          <a:latin typeface="+mn-lt"/>
          <a:ea typeface="+mn-ea"/>
          <a:cs typeface="+mn-cs"/>
        </a:defRPr>
      </a:lvl6pPr>
      <a:lvl7pPr marL="173736" indent="-173736" algn="l" defTabSz="914400" rtl="0" eaLnBrk="1" latinLnBrk="0" hangingPunct="1">
        <a:lnSpc>
          <a:spcPct val="105000"/>
        </a:lnSpc>
        <a:spcBef>
          <a:spcPts val="800"/>
        </a:spcBef>
        <a:spcAft>
          <a:spcPts val="0"/>
        </a:spcAft>
        <a:buClr>
          <a:srgbClr val="FA0057"/>
        </a:buClr>
        <a:buSzPct val="120000"/>
        <a:buFont typeface="PrudentialModern Med" pitchFamily="2" charset="0"/>
        <a:buChar char="×"/>
        <a:tabLst/>
        <a:defRPr sz="1200" b="0" kern="1200" cap="none" spc="0" baseline="0">
          <a:solidFill>
            <a:schemeClr val="tx1"/>
          </a:solidFill>
          <a:latin typeface="+mn-lt"/>
          <a:ea typeface="+mn-ea"/>
          <a:cs typeface="+mn-cs"/>
        </a:defRPr>
      </a:lvl7pPr>
      <a:lvl8pPr marL="173736" indent="-173736" algn="l" defTabSz="914400" rtl="0" eaLnBrk="1" latinLnBrk="0" hangingPunct="1">
        <a:lnSpc>
          <a:spcPct val="105000"/>
        </a:lnSpc>
        <a:spcBef>
          <a:spcPts val="800"/>
        </a:spcBef>
        <a:spcAft>
          <a:spcPts val="0"/>
        </a:spcAft>
        <a:buClr>
          <a:schemeClr val="accent6"/>
        </a:buClr>
        <a:buSzPct val="120000"/>
        <a:buFont typeface="PrudentialModern Med" pitchFamily="2" charset="0"/>
        <a:buChar char="+"/>
        <a:tabLst/>
        <a:defRPr sz="1200" kern="1200">
          <a:solidFill>
            <a:schemeClr val="tx1"/>
          </a:solidFill>
          <a:latin typeface="+mn-lt"/>
          <a:ea typeface="+mn-ea"/>
          <a:cs typeface="+mn-cs"/>
        </a:defRPr>
      </a:lvl8pPr>
      <a:lvl9pPr marL="6350" indent="-6350" algn="l" defTabSz="914400" rtl="0" eaLnBrk="1" latinLnBrk="0" hangingPunct="1">
        <a:lnSpc>
          <a:spcPct val="80000"/>
        </a:lnSpc>
        <a:spcBef>
          <a:spcPts val="800"/>
        </a:spcBef>
        <a:spcAft>
          <a:spcPts val="0"/>
        </a:spcAft>
        <a:buClrTx/>
        <a:buSzPct val="120000"/>
        <a:buFont typeface="PrudentialModern Med" pitchFamily="2" charset="0"/>
        <a:buChar char="​"/>
        <a:tabLst/>
        <a:defRPr sz="4400" kern="1200" cap="all" spc="-11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7" pos="744">
          <p15:clr>
            <a:srgbClr val="F26B43"/>
          </p15:clr>
        </p15:guide>
        <p15:guide id="8" pos="895">
          <p15:clr>
            <a:srgbClr val="F26B43"/>
          </p15:clr>
        </p15:guide>
        <p15:guide id="9" pos="1355">
          <p15:clr>
            <a:srgbClr val="F26B43"/>
          </p15:clr>
        </p15:guide>
        <p15:guide id="10" pos="1499">
          <p15:clr>
            <a:srgbClr val="F26B43"/>
          </p15:clr>
        </p15:guide>
        <p15:guide id="11" pos="1958">
          <p15:clr>
            <a:srgbClr val="F26B43"/>
          </p15:clr>
        </p15:guide>
        <p15:guide id="12" pos="2103">
          <p15:clr>
            <a:srgbClr val="F26B43"/>
          </p15:clr>
        </p15:guide>
        <p15:guide id="13" pos="2562">
          <p15:clr>
            <a:srgbClr val="F26B43"/>
          </p15:clr>
        </p15:guide>
        <p15:guide id="14" pos="2706">
          <p15:clr>
            <a:srgbClr val="F26B43"/>
          </p15:clr>
        </p15:guide>
        <p15:guide id="15" pos="3166">
          <p15:clr>
            <a:srgbClr val="F26B43"/>
          </p15:clr>
        </p15:guide>
        <p15:guide id="16" pos="3310">
          <p15:clr>
            <a:srgbClr val="F26B43"/>
          </p15:clr>
        </p15:guide>
        <p15:guide id="17" pos="3769">
          <p15:clr>
            <a:srgbClr val="F26B43"/>
          </p15:clr>
        </p15:guide>
        <p15:guide id="18" pos="3914">
          <p15:clr>
            <a:srgbClr val="F26B43"/>
          </p15:clr>
        </p15:guide>
        <p15:guide id="19" pos="4373">
          <p15:clr>
            <a:srgbClr val="F26B43"/>
          </p15:clr>
        </p15:guide>
        <p15:guide id="20" pos="4517">
          <p15:clr>
            <a:srgbClr val="F26B43"/>
          </p15:clr>
        </p15:guide>
        <p15:guide id="21" pos="4977">
          <p15:clr>
            <a:srgbClr val="F26B43"/>
          </p15:clr>
        </p15:guide>
        <p15:guide id="22" pos="5121">
          <p15:clr>
            <a:srgbClr val="F26B43"/>
          </p15:clr>
        </p15:guide>
        <p15:guide id="23" pos="5580">
          <p15:clr>
            <a:srgbClr val="F26B43"/>
          </p15:clr>
        </p15:guide>
        <p15:guide id="24" pos="5725">
          <p15:clr>
            <a:srgbClr val="F26B43"/>
          </p15:clr>
        </p15:guide>
        <p15:guide id="26" pos="6328">
          <p15:clr>
            <a:srgbClr val="F26B43"/>
          </p15:clr>
        </p15:guide>
        <p15:guide id="27" pos="6788">
          <p15:clr>
            <a:srgbClr val="F26B43"/>
          </p15:clr>
        </p15:guide>
        <p15:guide id="28" pos="6932">
          <p15:clr>
            <a:srgbClr val="F26B43"/>
          </p15:clr>
        </p15:guide>
        <p15:guide id="31" pos="7162">
          <p15:clr>
            <a:srgbClr val="F26B43"/>
          </p15:clr>
        </p15:guide>
        <p15:guide id="32" orient="horz" pos="3859">
          <p15:clr>
            <a:srgbClr val="F26B43"/>
          </p15:clr>
        </p15:guide>
        <p15:guide id="33" pos="6558">
          <p15:clr>
            <a:srgbClr val="F26B43"/>
          </p15:clr>
        </p15:guide>
        <p15:guide id="34" pos="5954">
          <p15:clr>
            <a:srgbClr val="F26B43"/>
          </p15:clr>
        </p15:guide>
        <p15:guide id="35" pos="5351">
          <p15:clr>
            <a:srgbClr val="F26B43"/>
          </p15:clr>
        </p15:guide>
        <p15:guide id="36" pos="4747">
          <p15:clr>
            <a:srgbClr val="F26B43"/>
          </p15:clr>
        </p15:guide>
        <p15:guide id="37" pos="4143">
          <p15:clr>
            <a:srgbClr val="F26B43"/>
          </p15:clr>
        </p15:guide>
        <p15:guide id="38" pos="3540">
          <p15:clr>
            <a:srgbClr val="F26B43"/>
          </p15:clr>
        </p15:guide>
        <p15:guide id="39" pos="2936">
          <p15:clr>
            <a:srgbClr val="F26B43"/>
          </p15:clr>
        </p15:guide>
        <p15:guide id="40" pos="2332">
          <p15:clr>
            <a:srgbClr val="F26B43"/>
          </p15:clr>
        </p15:guide>
        <p15:guide id="41" pos="1729">
          <p15:clr>
            <a:srgbClr val="F26B43"/>
          </p15:clr>
        </p15:guide>
        <p15:guide id="42" pos="1125">
          <p15:clr>
            <a:srgbClr val="F26B43"/>
          </p15:clr>
        </p15:guide>
        <p15:guide id="44" orient="horz" pos="475">
          <p15:clr>
            <a:srgbClr val="F26B43"/>
          </p15:clr>
        </p15:guide>
        <p15:guide id="45" orient="horz" pos="663">
          <p15:clr>
            <a:srgbClr val="F26B43"/>
          </p15:clr>
        </p15:guide>
        <p15:guide id="47" orient="horz" pos="1039">
          <p15:clr>
            <a:srgbClr val="F26B43"/>
          </p15:clr>
        </p15:guide>
        <p15:guide id="48" orient="horz" pos="1227">
          <p15:clr>
            <a:srgbClr val="F26B43"/>
          </p15:clr>
        </p15:guide>
        <p15:guide id="49" orient="horz" pos="1415">
          <p15:clr>
            <a:srgbClr val="F26B43"/>
          </p15:clr>
        </p15:guide>
        <p15:guide id="50" orient="horz" pos="1603">
          <p15:clr>
            <a:srgbClr val="F26B43"/>
          </p15:clr>
        </p15:guide>
        <p15:guide id="51" orient="horz" pos="1791">
          <p15:clr>
            <a:srgbClr val="F26B43"/>
          </p15:clr>
        </p15:guide>
        <p15:guide id="52" orient="horz" pos="1979">
          <p15:clr>
            <a:srgbClr val="F26B43"/>
          </p15:clr>
        </p15:guide>
        <p15:guide id="53" orient="horz" pos="2167">
          <p15:clr>
            <a:srgbClr val="F26B43"/>
          </p15:clr>
        </p15:guide>
        <p15:guide id="54" orient="horz" pos="2355">
          <p15:clr>
            <a:srgbClr val="F26B43"/>
          </p15:clr>
        </p15:guide>
        <p15:guide id="55" orient="horz" pos="2543">
          <p15:clr>
            <a:srgbClr val="F26B43"/>
          </p15:clr>
        </p15:guide>
        <p15:guide id="56" orient="horz" pos="2731">
          <p15:clr>
            <a:srgbClr val="F26B43"/>
          </p15:clr>
        </p15:guide>
        <p15:guide id="57" orient="horz" pos="2919">
          <p15:clr>
            <a:srgbClr val="F26B43"/>
          </p15:clr>
        </p15:guide>
        <p15:guide id="58" orient="horz" pos="3107">
          <p15:clr>
            <a:srgbClr val="F26B43"/>
          </p15:clr>
        </p15:guide>
        <p15:guide id="59" orient="horz" pos="3295">
          <p15:clr>
            <a:srgbClr val="F26B43"/>
          </p15:clr>
        </p15:guide>
        <p15:guide id="60" orient="horz" pos="3483">
          <p15:clr>
            <a:srgbClr val="F26B43"/>
          </p15:clr>
        </p15:guide>
        <p15:guide id="61" orient="horz" pos="3672">
          <p15:clr>
            <a:srgbClr val="F26B43"/>
          </p15:clr>
        </p15:guide>
        <p15:guide id="64" pos="7396">
          <p15:clr>
            <a:srgbClr val="F26B43"/>
          </p15:clr>
        </p15:guide>
        <p15:guide id="67" pos="519">
          <p15:clr>
            <a:srgbClr val="F26B43"/>
          </p15:clr>
        </p15:guide>
        <p15:guide id="68" orient="horz" pos="4126">
          <p15:clr>
            <a:srgbClr val="F26B43"/>
          </p15:clr>
        </p15:guide>
        <p15:guide id="69" orient="horz" pos="4191">
          <p15:clr>
            <a:srgbClr val="F26B43"/>
          </p15:clr>
        </p15:guide>
        <p15:guide id="70" pos="6183">
          <p15:clr>
            <a:srgbClr val="F26B43"/>
          </p15:clr>
        </p15:guide>
        <p15:guide id="72" pos="288">
          <p15:clr>
            <a:srgbClr val="F26B43"/>
          </p15:clr>
        </p15:guide>
        <p15:guide id="73" orient="horz" pos="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6286252" y="6172202"/>
            <a:ext cx="5334000" cy="685799"/>
          </a:xfrm>
          <a:prstGeom prst="rect">
            <a:avLst/>
          </a:prstGeom>
        </p:spPr>
        <p:txBody>
          <a:bodyPr vert="horz" lIns="0" tIns="0" rIns="0" bIns="0" rtlCol="0" anchor="ctr"/>
          <a:lstStyle>
            <a:lvl1pPr algn="r">
              <a:defRPr sz="1000" b="0" i="0">
                <a:solidFill>
                  <a:schemeClr val="tx1"/>
                </a:solidFill>
                <a:latin typeface="+mn-lt"/>
              </a:defRPr>
            </a:lvl1pPr>
          </a:lstStyle>
          <a:p>
            <a:r>
              <a:rPr lang="en-US"/>
              <a:t>Insert &gt; Header &amp; Footer - Deck Title     </a:t>
            </a:r>
          </a:p>
        </p:txBody>
      </p:sp>
      <p:sp>
        <p:nvSpPr>
          <p:cNvPr id="10" name="Slide Number Placeholder 5"/>
          <p:cNvSpPr>
            <a:spLocks noGrp="1"/>
          </p:cNvSpPr>
          <p:nvPr>
            <p:ph type="sldNum" sz="quarter" idx="4"/>
          </p:nvPr>
        </p:nvSpPr>
        <p:spPr>
          <a:xfrm>
            <a:off x="11620253" y="6172200"/>
            <a:ext cx="302155" cy="685800"/>
          </a:xfrm>
          <a:prstGeom prst="rect">
            <a:avLst/>
          </a:prstGeom>
        </p:spPr>
        <p:txBody>
          <a:bodyPr vert="horz" lIns="0" tIns="0" rIns="0" bIns="0" rtlCol="0" anchor="ctr"/>
          <a:lstStyle>
            <a:lvl1pPr algn="r">
              <a:defRPr sz="1000" b="0" i="0">
                <a:solidFill>
                  <a:schemeClr val="tx1"/>
                </a:solidFill>
                <a:latin typeface="+mn-lt"/>
              </a:defRPr>
            </a:lvl1pPr>
          </a:lstStyle>
          <a:p>
            <a:fld id="{80374F62-E58F-4C1F-B5D3-2493732D308A}" type="slidenum">
              <a:rPr lang="en-US" smtClean="0"/>
              <a:pPr/>
              <a:t>‹#›</a:t>
            </a:fld>
            <a:endParaRPr lang="en-US"/>
          </a:p>
        </p:txBody>
      </p:sp>
      <p:sp>
        <p:nvSpPr>
          <p:cNvPr id="11" name="Text Placeholder 10"/>
          <p:cNvSpPr txBox="1">
            <a:spLocks/>
          </p:cNvSpPr>
          <p:nvPr/>
        </p:nvSpPr>
        <p:spPr>
          <a:xfrm>
            <a:off x="609600" y="6172201"/>
            <a:ext cx="5215467" cy="685800"/>
          </a:xfrm>
          <a:prstGeom prst="rect">
            <a:avLst/>
          </a:prstGeom>
        </p:spPr>
        <p:txBody>
          <a:bodyPr lIns="0" tIns="0" rIns="0" bIns="0" anchor="ctr"/>
          <a:lstStyle>
            <a:lvl1pPr marL="0" indent="0" algn="l" defTabSz="457200" rtl="0" eaLnBrk="1" latinLnBrk="0" hangingPunct="1">
              <a:spcBef>
                <a:spcPts val="600"/>
              </a:spcBef>
              <a:buFontTx/>
              <a:buNone/>
              <a:defRPr sz="1000" b="1" i="0" kern="1200" spc="0">
                <a:solidFill>
                  <a:schemeClr val="tx2"/>
                </a:solidFill>
                <a:latin typeface="PrudentialModern Bold SemiConde" charset="0"/>
                <a:ea typeface="PrudentialModern Bold SemiConde" charset="0"/>
                <a:cs typeface="PrudentialModern Bold SemiConde" charset="0"/>
              </a:defRPr>
            </a:lvl1pPr>
            <a:lvl2pPr marL="0" indent="0" algn="l" defTabSz="457200" rtl="0" eaLnBrk="1" latinLnBrk="0" hangingPunct="1">
              <a:spcBef>
                <a:spcPts val="600"/>
              </a:spcBef>
              <a:buFontTx/>
              <a:buNone/>
              <a:defRPr sz="1400" b="0" i="0" kern="1200" spc="0">
                <a:solidFill>
                  <a:schemeClr val="accent2"/>
                </a:solidFill>
                <a:latin typeface="PrudentialModern Medium" charset="0"/>
                <a:ea typeface="PrudentialModern Medium" charset="0"/>
                <a:cs typeface="PrudentialModern Medium" charset="0"/>
              </a:defRPr>
            </a:lvl2pPr>
            <a:lvl3pPr marL="165100" indent="-165100" algn="l" defTabSz="457200" rtl="0" eaLnBrk="1" latinLnBrk="0" hangingPunct="1">
              <a:spcBef>
                <a:spcPts val="600"/>
              </a:spcBef>
              <a:buFont typeface="Arial"/>
              <a:buChar char="•"/>
              <a:tabLst/>
              <a:defRPr sz="1400" b="0" i="0" kern="1200" spc="0">
                <a:solidFill>
                  <a:schemeClr val="accent2"/>
                </a:solidFill>
                <a:latin typeface="PrudentialModern Medium" charset="0"/>
                <a:ea typeface="PrudentialModern Medium" charset="0"/>
                <a:cs typeface="PrudentialModern Medium" charset="0"/>
              </a:defRPr>
            </a:lvl3pPr>
            <a:lvl4pPr marL="342900" indent="-165100" algn="l" defTabSz="457200" rtl="0" eaLnBrk="1" latinLnBrk="0" hangingPunct="1">
              <a:spcBef>
                <a:spcPts val="600"/>
              </a:spcBef>
              <a:buFont typeface="Arial"/>
              <a:buChar char="•"/>
              <a:tabLst/>
              <a:defRPr sz="1400" b="0" i="0" kern="1200" spc="0">
                <a:solidFill>
                  <a:schemeClr val="accent2"/>
                </a:solidFill>
                <a:latin typeface="PrudentialModern Medium" charset="0"/>
                <a:ea typeface="PrudentialModern Medium" charset="0"/>
                <a:cs typeface="PrudentialModern Medium" charset="0"/>
              </a:defRPr>
            </a:lvl4pPr>
            <a:lvl5pPr marL="0" indent="0" algn="l" defTabSz="457200" rtl="0" eaLnBrk="1" latinLnBrk="0" hangingPunct="1">
              <a:spcBef>
                <a:spcPts val="600"/>
              </a:spcBef>
              <a:buFontTx/>
              <a:buNone/>
              <a:defRPr sz="1000" b="0" i="0" kern="1200" spc="0">
                <a:solidFill>
                  <a:schemeClr val="accent2"/>
                </a:solidFill>
                <a:latin typeface="PrudentialModern Medium" charset="0"/>
                <a:ea typeface="PrudentialModern Medium" charset="0"/>
                <a:cs typeface="PrudentialModern Medium"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a:p>
        </p:txBody>
      </p:sp>
      <p:sp>
        <p:nvSpPr>
          <p:cNvPr id="5" name="Text Placeholder 4"/>
          <p:cNvSpPr>
            <a:spLocks noGrp="1"/>
          </p:cNvSpPr>
          <p:nvPr>
            <p:ph type="body" idx="1"/>
          </p:nvPr>
        </p:nvSpPr>
        <p:spPr>
          <a:xfrm>
            <a:off x="591499" y="1264524"/>
            <a:ext cx="11468100" cy="1586865"/>
          </a:xfrm>
          <a:prstGeom prst="rect">
            <a:avLst/>
          </a:prstGeom>
        </p:spPr>
        <p:txBody>
          <a:bodyPr vert="horz" wrap="square"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14" name="Title Placeholder 13"/>
          <p:cNvSpPr>
            <a:spLocks noGrp="1"/>
          </p:cNvSpPr>
          <p:nvPr>
            <p:ph type="title"/>
          </p:nvPr>
        </p:nvSpPr>
        <p:spPr>
          <a:xfrm>
            <a:off x="591499" y="399537"/>
            <a:ext cx="11493388" cy="685675"/>
          </a:xfrm>
          <a:prstGeom prst="rect">
            <a:avLst/>
          </a:prstGeom>
        </p:spPr>
        <p:txBody>
          <a:bodyPr vert="horz" wrap="square" lIns="0" tIns="0" rIns="0" bIns="0" rtlCol="0" anchor="ctr">
            <a:noAutofit/>
          </a:bodyPr>
          <a:lstStyle/>
          <a:p>
            <a:r>
              <a:rPr lang="en-US"/>
              <a:t>Click to edit Master title style</a:t>
            </a:r>
          </a:p>
        </p:txBody>
      </p:sp>
      <p:sp>
        <p:nvSpPr>
          <p:cNvPr id="7" name="Text Placeholder 10"/>
          <p:cNvSpPr txBox="1">
            <a:spLocks/>
          </p:cNvSpPr>
          <p:nvPr/>
        </p:nvSpPr>
        <p:spPr>
          <a:xfrm>
            <a:off x="609600" y="6172201"/>
            <a:ext cx="5215467" cy="685800"/>
          </a:xfrm>
          <a:prstGeom prst="rect">
            <a:avLst/>
          </a:prstGeom>
        </p:spPr>
        <p:txBody>
          <a:bodyPr lIns="0" tIns="0" rIns="0" bIns="0" anchor="ctr"/>
          <a:lstStyle>
            <a:lvl1pPr marL="0" indent="0" algn="l" defTabSz="457200" rtl="0" eaLnBrk="1" latinLnBrk="0" hangingPunct="1">
              <a:spcBef>
                <a:spcPts val="600"/>
              </a:spcBef>
              <a:buFontTx/>
              <a:buNone/>
              <a:defRPr sz="1000" b="1" i="0" kern="1200" spc="0">
                <a:solidFill>
                  <a:schemeClr val="tx2"/>
                </a:solidFill>
                <a:latin typeface="PrudentialModern Bold SemiConde" charset="0"/>
                <a:ea typeface="PrudentialModern Bold SemiConde" charset="0"/>
                <a:cs typeface="PrudentialModern Bold SemiConde" charset="0"/>
              </a:defRPr>
            </a:lvl1pPr>
            <a:lvl2pPr marL="0" indent="0" algn="l" defTabSz="457200" rtl="0" eaLnBrk="1" latinLnBrk="0" hangingPunct="1">
              <a:spcBef>
                <a:spcPts val="600"/>
              </a:spcBef>
              <a:buFontTx/>
              <a:buNone/>
              <a:defRPr sz="1400" b="0" i="0" kern="1200" spc="0">
                <a:solidFill>
                  <a:schemeClr val="accent2"/>
                </a:solidFill>
                <a:latin typeface="PrudentialModern Medium" charset="0"/>
                <a:ea typeface="PrudentialModern Medium" charset="0"/>
                <a:cs typeface="PrudentialModern Medium" charset="0"/>
              </a:defRPr>
            </a:lvl2pPr>
            <a:lvl3pPr marL="165100" indent="-165100" algn="l" defTabSz="457200" rtl="0" eaLnBrk="1" latinLnBrk="0" hangingPunct="1">
              <a:spcBef>
                <a:spcPts val="600"/>
              </a:spcBef>
              <a:buFont typeface="Arial"/>
              <a:buChar char="•"/>
              <a:tabLst/>
              <a:defRPr sz="1400" b="0" i="0" kern="1200" spc="0">
                <a:solidFill>
                  <a:schemeClr val="accent2"/>
                </a:solidFill>
                <a:latin typeface="PrudentialModern Medium" charset="0"/>
                <a:ea typeface="PrudentialModern Medium" charset="0"/>
                <a:cs typeface="PrudentialModern Medium" charset="0"/>
              </a:defRPr>
            </a:lvl3pPr>
            <a:lvl4pPr marL="342900" indent="-165100" algn="l" defTabSz="457200" rtl="0" eaLnBrk="1" latinLnBrk="0" hangingPunct="1">
              <a:spcBef>
                <a:spcPts val="600"/>
              </a:spcBef>
              <a:buFont typeface="Arial"/>
              <a:buChar char="•"/>
              <a:tabLst/>
              <a:defRPr sz="1400" b="0" i="0" kern="1200" spc="0">
                <a:solidFill>
                  <a:schemeClr val="accent2"/>
                </a:solidFill>
                <a:latin typeface="PrudentialModern Medium" charset="0"/>
                <a:ea typeface="PrudentialModern Medium" charset="0"/>
                <a:cs typeface="PrudentialModern Medium" charset="0"/>
              </a:defRPr>
            </a:lvl4pPr>
            <a:lvl5pPr marL="0" indent="0" algn="l" defTabSz="457200" rtl="0" eaLnBrk="1" latinLnBrk="0" hangingPunct="1">
              <a:spcBef>
                <a:spcPts val="600"/>
              </a:spcBef>
              <a:buFontTx/>
              <a:buNone/>
              <a:defRPr sz="1000" b="0" i="0" kern="1200" spc="0">
                <a:solidFill>
                  <a:schemeClr val="accent2"/>
                </a:solidFill>
                <a:latin typeface="PrudentialModern Medium" charset="0"/>
                <a:ea typeface="PrudentialModern Medium" charset="0"/>
                <a:cs typeface="PrudentialModern Medium"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a:p>
        </p:txBody>
      </p:sp>
      <p:sp>
        <p:nvSpPr>
          <p:cNvPr id="8" name="Text Placeholder 10"/>
          <p:cNvSpPr txBox="1">
            <a:spLocks/>
          </p:cNvSpPr>
          <p:nvPr/>
        </p:nvSpPr>
        <p:spPr>
          <a:xfrm>
            <a:off x="609600" y="6172201"/>
            <a:ext cx="5215467" cy="685800"/>
          </a:xfrm>
          <a:prstGeom prst="rect">
            <a:avLst/>
          </a:prstGeom>
        </p:spPr>
        <p:txBody>
          <a:bodyPr lIns="0" tIns="0" rIns="0" bIns="0" anchor="ctr"/>
          <a:lstStyle>
            <a:lvl1pPr marL="0" indent="0" algn="l" defTabSz="457200" rtl="0" eaLnBrk="1" latinLnBrk="0" hangingPunct="1">
              <a:spcBef>
                <a:spcPts val="600"/>
              </a:spcBef>
              <a:buFontTx/>
              <a:buNone/>
              <a:defRPr sz="1000" b="1" i="0" kern="1200" spc="0">
                <a:solidFill>
                  <a:schemeClr val="tx2"/>
                </a:solidFill>
                <a:latin typeface="PrudentialModern Bold SemiConde" charset="0"/>
                <a:ea typeface="PrudentialModern Bold SemiConde" charset="0"/>
                <a:cs typeface="PrudentialModern Bold SemiConde" charset="0"/>
              </a:defRPr>
            </a:lvl1pPr>
            <a:lvl2pPr marL="0" indent="0" algn="l" defTabSz="457200" rtl="0" eaLnBrk="1" latinLnBrk="0" hangingPunct="1">
              <a:spcBef>
                <a:spcPts val="600"/>
              </a:spcBef>
              <a:buFontTx/>
              <a:buNone/>
              <a:defRPr sz="1400" b="0" i="0" kern="1200" spc="0">
                <a:solidFill>
                  <a:schemeClr val="accent2"/>
                </a:solidFill>
                <a:latin typeface="PrudentialModern Medium" charset="0"/>
                <a:ea typeface="PrudentialModern Medium" charset="0"/>
                <a:cs typeface="PrudentialModern Medium" charset="0"/>
              </a:defRPr>
            </a:lvl2pPr>
            <a:lvl3pPr marL="165100" indent="-165100" algn="l" defTabSz="457200" rtl="0" eaLnBrk="1" latinLnBrk="0" hangingPunct="1">
              <a:spcBef>
                <a:spcPts val="600"/>
              </a:spcBef>
              <a:buFont typeface="Arial"/>
              <a:buChar char="•"/>
              <a:tabLst/>
              <a:defRPr sz="1400" b="0" i="0" kern="1200" spc="0">
                <a:solidFill>
                  <a:schemeClr val="accent2"/>
                </a:solidFill>
                <a:latin typeface="PrudentialModern Medium" charset="0"/>
                <a:ea typeface="PrudentialModern Medium" charset="0"/>
                <a:cs typeface="PrudentialModern Medium" charset="0"/>
              </a:defRPr>
            </a:lvl3pPr>
            <a:lvl4pPr marL="342900" indent="-165100" algn="l" defTabSz="457200" rtl="0" eaLnBrk="1" latinLnBrk="0" hangingPunct="1">
              <a:spcBef>
                <a:spcPts val="600"/>
              </a:spcBef>
              <a:buFont typeface="Arial"/>
              <a:buChar char="•"/>
              <a:tabLst/>
              <a:defRPr sz="1400" b="0" i="0" kern="1200" spc="0">
                <a:solidFill>
                  <a:schemeClr val="accent2"/>
                </a:solidFill>
                <a:latin typeface="PrudentialModern Medium" charset="0"/>
                <a:ea typeface="PrudentialModern Medium" charset="0"/>
                <a:cs typeface="PrudentialModern Medium" charset="0"/>
              </a:defRPr>
            </a:lvl4pPr>
            <a:lvl5pPr marL="0" indent="0" algn="l" defTabSz="457200" rtl="0" eaLnBrk="1" latinLnBrk="0" hangingPunct="1">
              <a:spcBef>
                <a:spcPts val="600"/>
              </a:spcBef>
              <a:buFontTx/>
              <a:buNone/>
              <a:defRPr sz="1000" b="0" i="0" kern="1200" spc="0">
                <a:solidFill>
                  <a:schemeClr val="accent2"/>
                </a:solidFill>
                <a:latin typeface="PrudentialModern Medium" charset="0"/>
                <a:ea typeface="PrudentialModern Medium" charset="0"/>
                <a:cs typeface="PrudentialModern Medium"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a:p>
        </p:txBody>
      </p:sp>
    </p:spTree>
    <p:extLst>
      <p:ext uri="{BB962C8B-B14F-4D97-AF65-F5344CB8AC3E}">
        <p14:creationId xmlns:p14="http://schemas.microsoft.com/office/powerpoint/2010/main" val="790935414"/>
      </p:ext>
    </p:extLst>
  </p:cSld>
  <p:clrMap bg1="lt1" tx1="dk1" bg2="lt2" tx2="dk2" accent1="accent1" accent2="accent2" accent3="accent3" accent4="accent4" accent5="accent5" accent6="accent6" hlink="hlink" folHlink="folHlink"/>
  <p:sldLayoutIdLst>
    <p:sldLayoutId id="214748377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algn="l" defTabSz="457189" rtl="0" eaLnBrk="1" latinLnBrk="0" hangingPunct="1">
        <a:spcBef>
          <a:spcPct val="0"/>
        </a:spcBef>
        <a:buNone/>
        <a:defRPr kumimoji="0" lang="en-US" sz="2400" b="1" i="0" kern="1200" spc="0" dirty="0">
          <a:solidFill>
            <a:schemeClr val="tx1"/>
          </a:solidFill>
          <a:latin typeface="+mj-lt"/>
          <a:ea typeface="PrudentialModern Bold SemiConde" charset="0"/>
          <a:cs typeface="PrudentialModern Bold SemiConde" charset="0"/>
        </a:defRPr>
      </a:lvl1pPr>
    </p:titleStyle>
    <p:bodyStyle>
      <a:lvl1pPr marL="0" indent="0" algn="l" defTabSz="457189" rtl="0" eaLnBrk="1" latinLnBrk="0" hangingPunct="1">
        <a:spcBef>
          <a:spcPts val="0"/>
        </a:spcBef>
        <a:spcAft>
          <a:spcPts val="1000"/>
        </a:spcAft>
        <a:buFontTx/>
        <a:buNone/>
        <a:defRPr sz="2000" b="1" i="0" kern="1200" spc="0">
          <a:solidFill>
            <a:schemeClr val="bg2"/>
          </a:solidFill>
          <a:latin typeface="+mj-lt"/>
          <a:ea typeface="PrudentialModern Bold SemiConde" charset="0"/>
          <a:cs typeface="PrudentialModern Bold SemiConde" charset="0"/>
        </a:defRPr>
      </a:lvl1pPr>
      <a:lvl2pPr marL="0" indent="0" algn="l" defTabSz="457189" rtl="0" eaLnBrk="1" latinLnBrk="0" hangingPunct="1">
        <a:lnSpc>
          <a:spcPct val="100000"/>
        </a:lnSpc>
        <a:spcBef>
          <a:spcPts val="0"/>
        </a:spcBef>
        <a:spcAft>
          <a:spcPts val="1000"/>
        </a:spcAft>
        <a:buFontTx/>
        <a:buNone/>
        <a:defRPr sz="1600" b="0" i="0" kern="1200" spc="0">
          <a:solidFill>
            <a:schemeClr val="tx1"/>
          </a:solidFill>
          <a:latin typeface="+mn-lt"/>
          <a:ea typeface="PrudentialModern Medium" charset="0"/>
          <a:cs typeface="PrudentialModern Medium" charset="0"/>
        </a:defRPr>
      </a:lvl2pPr>
      <a:lvl3pPr marL="344479" indent="-223833" algn="l" defTabSz="457189" rtl="0" eaLnBrk="1" latinLnBrk="0" hangingPunct="1">
        <a:lnSpc>
          <a:spcPct val="100000"/>
        </a:lnSpc>
        <a:spcBef>
          <a:spcPts val="0"/>
        </a:spcBef>
        <a:spcAft>
          <a:spcPts val="1000"/>
        </a:spcAft>
        <a:buClr>
          <a:schemeClr val="bg2"/>
        </a:buClr>
        <a:buFont typeface="PrudentialModern Medium" pitchFamily="2" charset="0"/>
        <a:buChar char="•"/>
        <a:tabLst/>
        <a:defRPr sz="1600" b="0" i="0" kern="1200" spc="0">
          <a:solidFill>
            <a:schemeClr val="tx1"/>
          </a:solidFill>
          <a:latin typeface="+mn-lt"/>
          <a:ea typeface="PrudentialModern Medium" charset="0"/>
          <a:cs typeface="PrudentialModern Medium" charset="0"/>
        </a:defRPr>
      </a:lvl3pPr>
      <a:lvl4pPr marL="534975" indent="-165096" algn="l" defTabSz="457189" rtl="0" eaLnBrk="1" latinLnBrk="0" hangingPunct="1">
        <a:lnSpc>
          <a:spcPct val="100000"/>
        </a:lnSpc>
        <a:spcBef>
          <a:spcPts val="0"/>
        </a:spcBef>
        <a:spcAft>
          <a:spcPts val="1000"/>
        </a:spcAft>
        <a:buClr>
          <a:schemeClr val="bg2"/>
        </a:buClr>
        <a:buFont typeface="Arial Narrow" panose="020B0606020202030204" pitchFamily="34" charset="0"/>
        <a:buChar char="–"/>
        <a:tabLst/>
        <a:defRPr sz="1600" b="0" i="0" kern="1200" spc="0">
          <a:solidFill>
            <a:schemeClr val="tx1"/>
          </a:solidFill>
          <a:latin typeface="+mn-lt"/>
          <a:ea typeface="PrudentialModern Medium" charset="0"/>
          <a:cs typeface="PrudentialModern Medium" charset="0"/>
        </a:defRPr>
      </a:lvl4pPr>
      <a:lvl5pPr marL="0" indent="0" algn="l" defTabSz="457189" rtl="0" eaLnBrk="1" latinLnBrk="0" hangingPunct="1">
        <a:spcBef>
          <a:spcPts val="600"/>
        </a:spcBef>
        <a:buFontTx/>
        <a:buNone/>
        <a:defRPr sz="1000" b="0" i="0" kern="1200" spc="0">
          <a:solidFill>
            <a:schemeClr val="accent2"/>
          </a:solidFill>
          <a:latin typeface="+mn-lt"/>
          <a:ea typeface="PrudentialModern Medium" charset="0"/>
          <a:cs typeface="PrudentialModern Medium"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347">
          <p15:clr>
            <a:srgbClr val="F26B43"/>
          </p15:clr>
        </p15:guide>
        <p15:guide id="9" orient="horz" pos="360">
          <p15:clr>
            <a:srgbClr val="F26B43"/>
          </p15:clr>
        </p15:guide>
        <p15:guide id="11" pos="7333">
          <p15:clr>
            <a:srgbClr val="F26B43"/>
          </p15:clr>
        </p15:guide>
        <p15:guide id="12" orient="horz" pos="3888">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E44"/>
        </a:solidFill>
        <a:effectLst/>
      </p:bgPr>
    </p:bg>
    <p:spTree>
      <p:nvGrpSpPr>
        <p:cNvPr id="1" name="Shape 36"/>
        <p:cNvGrpSpPr/>
        <p:nvPr/>
      </p:nvGrpSpPr>
      <p:grpSpPr>
        <a:xfrm>
          <a:off x="0" y="0"/>
          <a:ext cx="0" cy="0"/>
          <a:chOff x="0" y="0"/>
          <a:chExt cx="0" cy="0"/>
        </a:xfrm>
      </p:grpSpPr>
      <p:sp>
        <p:nvSpPr>
          <p:cNvPr id="2" name="Title 1">
            <a:extLst>
              <a:ext uri="{FF2B5EF4-FFF2-40B4-BE49-F238E27FC236}">
                <a16:creationId xmlns:a16="http://schemas.microsoft.com/office/drawing/2014/main" id="{BF17232D-4592-4D9F-F81B-7E8FDC05CE31}"/>
              </a:ext>
            </a:extLst>
          </p:cNvPr>
          <p:cNvSpPr>
            <a:spLocks noGrp="1"/>
          </p:cNvSpPr>
          <p:nvPr>
            <p:ph type="title"/>
          </p:nvPr>
        </p:nvSpPr>
        <p:spPr>
          <a:xfrm>
            <a:off x="457200" y="2302028"/>
            <a:ext cx="9358313" cy="1970087"/>
          </a:xfrm>
        </p:spPr>
        <p:txBody>
          <a:bodyPr/>
          <a:lstStyle/>
          <a:p>
            <a:r>
              <a:rPr lang="en-US" dirty="0">
                <a:solidFill>
                  <a:schemeClr val="tx1">
                    <a:lumMod val="25000"/>
                    <a:lumOff val="75000"/>
                  </a:schemeClr>
                </a:solidFill>
              </a:rPr>
              <a:t>REVIEWING A CLIENT’S</a:t>
            </a:r>
            <a:br>
              <a:rPr lang="en-US" dirty="0"/>
            </a:br>
            <a:r>
              <a:rPr lang="en-US" dirty="0"/>
              <a:t>INSURANCE PLAN </a:t>
            </a:r>
          </a:p>
        </p:txBody>
      </p:sp>
      <p:sp>
        <p:nvSpPr>
          <p:cNvPr id="8" name="Subtitle 7">
            <a:extLst>
              <a:ext uri="{FF2B5EF4-FFF2-40B4-BE49-F238E27FC236}">
                <a16:creationId xmlns:a16="http://schemas.microsoft.com/office/drawing/2014/main" id="{7ED0337B-751E-66FC-8D46-186307CF96B0}"/>
              </a:ext>
            </a:extLst>
          </p:cNvPr>
          <p:cNvSpPr>
            <a:spLocks noGrp="1"/>
          </p:cNvSpPr>
          <p:nvPr>
            <p:ph type="subTitle" idx="10"/>
          </p:nvPr>
        </p:nvSpPr>
        <p:spPr>
          <a:xfrm>
            <a:off x="457200" y="4224902"/>
            <a:ext cx="9358313" cy="290849"/>
          </a:xfrm>
        </p:spPr>
        <p:txBody>
          <a:bodyPr/>
          <a:lstStyle/>
          <a:p>
            <a:pPr marL="0" lvl="0" indent="0" algn="l" rtl="0">
              <a:lnSpc>
                <a:spcPct val="100000"/>
              </a:lnSpc>
              <a:spcBef>
                <a:spcPts val="0"/>
              </a:spcBef>
              <a:spcAft>
                <a:spcPts val="0"/>
              </a:spcAft>
              <a:buClr>
                <a:schemeClr val="lt1"/>
              </a:buClr>
              <a:buSzPts val="2400"/>
              <a:buFont typeface="Arial"/>
              <a:buNone/>
            </a:pPr>
            <a:r>
              <a:rPr lang="en-US" sz="1800" b="1" dirty="0">
                <a:latin typeface="PrudentialModern" pitchFamily="2" charset="77"/>
                <a:ea typeface="Arial"/>
                <a:cs typeface="Arial"/>
                <a:sym typeface="Arial"/>
              </a:rPr>
              <a:t>How to build your book of business </a:t>
            </a:r>
            <a:endParaRPr lang="en-US" sz="1800" b="1" dirty="0">
              <a:latin typeface="PrudentialModern" pitchFamily="2" charset="77"/>
            </a:endParaRPr>
          </a:p>
          <a:p>
            <a:pPr marL="0" lvl="0" indent="0" algn="l" rtl="0">
              <a:lnSpc>
                <a:spcPct val="100000"/>
              </a:lnSpc>
              <a:spcBef>
                <a:spcPts val="0"/>
              </a:spcBef>
              <a:spcAft>
                <a:spcPts val="0"/>
              </a:spcAft>
              <a:buClr>
                <a:schemeClr val="lt1"/>
              </a:buClr>
              <a:buSzPts val="2400"/>
              <a:buFont typeface="Arial"/>
              <a:buNone/>
            </a:pPr>
            <a:r>
              <a:rPr lang="en-US" sz="1800" b="1" dirty="0">
                <a:latin typeface="PrudentialModern" pitchFamily="2" charset="77"/>
                <a:ea typeface="Arial"/>
                <a:cs typeface="Arial"/>
                <a:sym typeface="Arial"/>
              </a:rPr>
              <a:t>with policy review</a:t>
            </a:r>
            <a:endParaRPr lang="en-US" sz="1800" b="1" dirty="0">
              <a:latin typeface="PrudentialModern" pitchFamily="2" charset="77"/>
            </a:endParaRPr>
          </a:p>
        </p:txBody>
      </p:sp>
      <p:pic>
        <p:nvPicPr>
          <p:cNvPr id="20" name="Content Placeholder 19" descr="Prudential logo">
            <a:extLst>
              <a:ext uri="{FF2B5EF4-FFF2-40B4-BE49-F238E27FC236}">
                <a16:creationId xmlns:a16="http://schemas.microsoft.com/office/drawing/2014/main" id="{1F75191B-F90B-1903-0D8E-9F99222D749F}"/>
              </a:ext>
            </a:extLst>
          </p:cNvPr>
          <p:cNvPicPr>
            <a:picLocks noGrp="1" noChangeAspect="1"/>
          </p:cNvPicPr>
          <p:nvPr>
            <p:ph sz="quarter" idx="12"/>
          </p:nvPr>
        </p:nvPicPr>
        <p:blipFill>
          <a:blip r:embed="rId3"/>
          <a:stretch>
            <a:fillRect/>
          </a:stretch>
        </p:blipFill>
        <p:spPr>
          <a:xfrm>
            <a:off x="461692" y="445236"/>
            <a:ext cx="1920406" cy="445047"/>
          </a:xfrm>
          <a:prstGeom prst="rect">
            <a:avLst/>
          </a:prstGeom>
        </p:spPr>
      </p:pic>
      <p:sp>
        <p:nvSpPr>
          <p:cNvPr id="5" name="Text Placeholder 4">
            <a:extLst>
              <a:ext uri="{FF2B5EF4-FFF2-40B4-BE49-F238E27FC236}">
                <a16:creationId xmlns:a16="http://schemas.microsoft.com/office/drawing/2014/main" id="{41482FA3-DD6D-9523-B8EE-02DBF68E159D}"/>
              </a:ext>
            </a:extLst>
          </p:cNvPr>
          <p:cNvSpPr>
            <a:spLocks noGrp="1"/>
          </p:cNvSpPr>
          <p:nvPr>
            <p:ph type="body" sz="quarter" idx="11"/>
          </p:nvPr>
        </p:nvSpPr>
        <p:spPr>
          <a:xfrm>
            <a:off x="457200" y="5873672"/>
            <a:ext cx="4523591" cy="479519"/>
          </a:xfrm>
        </p:spPr>
        <p:txBody>
          <a:bodyPr/>
          <a:lstStyle/>
          <a:p>
            <a:r>
              <a:rPr lang="en-US" sz="1000" dirty="0"/>
              <a:t>Created Exclusively for Financial Professionals. Not for Use with Consumers.</a:t>
            </a:r>
          </a:p>
          <a:p>
            <a:r>
              <a:rPr lang="en-US" sz="1000" dirty="0"/>
              <a:t>1082612-00002-00  Ed. 09/2024</a:t>
            </a:r>
          </a:p>
        </p:txBody>
      </p:sp>
      <p:pic>
        <p:nvPicPr>
          <p:cNvPr id="11" name="Content Placeholder 10" descr="Prudential Blue Prints to Black Wealth logo">
            <a:extLst>
              <a:ext uri="{FF2B5EF4-FFF2-40B4-BE49-F238E27FC236}">
                <a16:creationId xmlns:a16="http://schemas.microsoft.com/office/drawing/2014/main" id="{0245E88F-3A5E-042D-0B93-76CBA8E57D8C}"/>
              </a:ext>
            </a:extLst>
          </p:cNvPr>
          <p:cNvPicPr>
            <a:picLocks noGrp="1" noChangeAspect="1"/>
          </p:cNvPicPr>
          <p:nvPr>
            <p:ph sz="quarter" idx="13"/>
          </p:nvPr>
        </p:nvPicPr>
        <p:blipFill>
          <a:blip r:embed="rId4"/>
          <a:stretch>
            <a:fillRect/>
          </a:stretch>
        </p:blipFill>
        <p:spPr>
          <a:xfrm>
            <a:off x="9219305" y="5587869"/>
            <a:ext cx="2302135" cy="616481"/>
          </a:xfrm>
          <a:prstGeom prst="rect">
            <a:avLst/>
          </a:prstGeom>
        </p:spPr>
      </p:pic>
    </p:spTree>
    <p:extLst>
      <p:ext uri="{BB962C8B-B14F-4D97-AF65-F5344CB8AC3E}">
        <p14:creationId xmlns:p14="http://schemas.microsoft.com/office/powerpoint/2010/main" val="1974282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ED6AE8-F5E4-426E-1E90-4BB2C41536A5}"/>
              </a:ext>
            </a:extLst>
          </p:cNvPr>
          <p:cNvSpPr>
            <a:spLocks noGrp="1"/>
          </p:cNvSpPr>
          <p:nvPr>
            <p:ph type="title"/>
          </p:nvPr>
        </p:nvSpPr>
        <p:spPr/>
        <p:txBody>
          <a:bodyPr/>
          <a:lstStyle/>
          <a:p>
            <a:r>
              <a:rPr lang="en-US" dirty="0"/>
              <a:t>POLICY REVIEW </a:t>
            </a:r>
          </a:p>
        </p:txBody>
      </p:sp>
      <p:sp>
        <p:nvSpPr>
          <p:cNvPr id="6" name="Subtitle 5">
            <a:extLst>
              <a:ext uri="{FF2B5EF4-FFF2-40B4-BE49-F238E27FC236}">
                <a16:creationId xmlns:a16="http://schemas.microsoft.com/office/drawing/2014/main" id="{A79769E7-212F-E55D-2EC2-B623E1EEBC00}"/>
              </a:ext>
            </a:extLst>
          </p:cNvPr>
          <p:cNvSpPr>
            <a:spLocks noGrp="1"/>
          </p:cNvSpPr>
          <p:nvPr>
            <p:ph type="subTitle" idx="10"/>
          </p:nvPr>
        </p:nvSpPr>
        <p:spPr/>
        <p:txBody>
          <a:bodyPr/>
          <a:lstStyle/>
          <a:p>
            <a:r>
              <a:rPr lang="en-US" dirty="0"/>
              <a:t>The benefits</a:t>
            </a:r>
          </a:p>
        </p:txBody>
      </p:sp>
      <p:pic>
        <p:nvPicPr>
          <p:cNvPr id="5" name="Content Placeholder 4" descr="shows screengrab of the benefits of policy reviews for the clients which include identifying the client’s changing needs and making necessary updates, comparing performances, exploring alternatives to match the client needs, and having access to living benefits if needed. It also shows the benefits for you which include increasing client retention by ensuring they have the right among and type of coverage, reinforcing client’s goals, and manage client risk more effectively, taking advantage of one of the easiest ways to start writing life insurance business with eCapabilities, and your Prudential team will assist with client identification and evaluation of the information, and will make recommendations to help meet the clients’ protection needs">
            <a:extLst>
              <a:ext uri="{FF2B5EF4-FFF2-40B4-BE49-F238E27FC236}">
                <a16:creationId xmlns:a16="http://schemas.microsoft.com/office/drawing/2014/main" id="{B98EC7CA-1B33-CB21-45E5-555A619D43EF}"/>
              </a:ext>
            </a:extLst>
          </p:cNvPr>
          <p:cNvPicPr>
            <a:picLocks noGrp="1" noChangeAspect="1"/>
          </p:cNvPicPr>
          <p:nvPr>
            <p:ph sz="quarter" idx="11"/>
          </p:nvPr>
        </p:nvPicPr>
        <p:blipFill>
          <a:blip r:embed="rId3"/>
          <a:stretch>
            <a:fillRect/>
          </a:stretch>
        </p:blipFill>
        <p:spPr>
          <a:xfrm>
            <a:off x="0" y="1323189"/>
            <a:ext cx="12192000" cy="4956049"/>
          </a:xfrm>
          <a:prstGeom prst="rect">
            <a:avLst/>
          </a:prstGeom>
        </p:spPr>
      </p:pic>
    </p:spTree>
    <p:extLst>
      <p:ext uri="{BB962C8B-B14F-4D97-AF65-F5344CB8AC3E}">
        <p14:creationId xmlns:p14="http://schemas.microsoft.com/office/powerpoint/2010/main" val="2830972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ED6AE8-F5E4-426E-1E90-4BB2C41536A5}"/>
              </a:ext>
            </a:extLst>
          </p:cNvPr>
          <p:cNvSpPr>
            <a:spLocks noGrp="1"/>
          </p:cNvSpPr>
          <p:nvPr>
            <p:ph type="title"/>
          </p:nvPr>
        </p:nvSpPr>
        <p:spPr/>
        <p:txBody>
          <a:bodyPr/>
          <a:lstStyle/>
          <a:p>
            <a:r>
              <a:rPr lang="en-US" dirty="0"/>
              <a:t>CONVERSATION STARTERS</a:t>
            </a:r>
          </a:p>
        </p:txBody>
      </p:sp>
      <p:sp>
        <p:nvSpPr>
          <p:cNvPr id="6" name="Subtitle 5">
            <a:extLst>
              <a:ext uri="{FF2B5EF4-FFF2-40B4-BE49-F238E27FC236}">
                <a16:creationId xmlns:a16="http://schemas.microsoft.com/office/drawing/2014/main" id="{A79769E7-212F-E55D-2EC2-B623E1EEBC00}"/>
              </a:ext>
            </a:extLst>
          </p:cNvPr>
          <p:cNvSpPr>
            <a:spLocks noGrp="1"/>
          </p:cNvSpPr>
          <p:nvPr>
            <p:ph type="subTitle" idx="10"/>
          </p:nvPr>
        </p:nvSpPr>
        <p:spPr/>
        <p:txBody>
          <a:bodyPr/>
          <a:lstStyle/>
          <a:p>
            <a:r>
              <a:rPr lang="en-US"/>
              <a:t>Talking points when you reach out to clients or prospects</a:t>
            </a:r>
          </a:p>
        </p:txBody>
      </p:sp>
      <p:sp>
        <p:nvSpPr>
          <p:cNvPr id="4" name="Content Placeholder 3">
            <a:extLst>
              <a:ext uri="{FF2B5EF4-FFF2-40B4-BE49-F238E27FC236}">
                <a16:creationId xmlns:a16="http://schemas.microsoft.com/office/drawing/2014/main" id="{88009164-8381-8714-4B3D-BE363B9D612C}"/>
              </a:ext>
            </a:extLst>
          </p:cNvPr>
          <p:cNvSpPr>
            <a:spLocks noGrp="1"/>
          </p:cNvSpPr>
          <p:nvPr>
            <p:ph sz="quarter" idx="11"/>
          </p:nvPr>
        </p:nvSpPr>
        <p:spPr>
          <a:xfrm>
            <a:off x="1003115" y="1540228"/>
            <a:ext cx="5185249" cy="4475163"/>
          </a:xfrm>
        </p:spPr>
        <p:txBody>
          <a:bodyPr/>
          <a:lstStyle/>
          <a:p>
            <a:pPr marL="53975" marR="0" lvl="0" indent="-53975" algn="l" defTabSz="914400" rtl="0" eaLnBrk="1" fontAlgn="auto" latinLnBrk="0" hangingPunct="1">
              <a:lnSpc>
                <a:spcPct val="100000"/>
              </a:lnSpc>
              <a:spcBef>
                <a:spcPts val="1100"/>
              </a:spcBef>
              <a:spcAft>
                <a:spcPts val="1100"/>
              </a:spcAft>
              <a:buClr>
                <a:schemeClr val="bg1"/>
              </a:buClr>
              <a:buSzTx/>
              <a:buFont typeface="Arial" panose="020B0604020202020204" pitchFamily="34" charset="0"/>
              <a:buChar char="•"/>
              <a:tabLst/>
              <a:defRPr/>
            </a:pPr>
            <a:r>
              <a:rPr kumimoji="0" lang="en-US" sz="1400" b="0" i="0" u="none" strike="noStrike" kern="1200" cap="none" spc="-30" normalizeH="0" baseline="0" noProof="0" dirty="0">
                <a:ln>
                  <a:noFill/>
                </a:ln>
                <a:solidFill>
                  <a:srgbClr val="001F45"/>
                </a:solidFill>
                <a:effectLst/>
                <a:uLnTx/>
                <a:uFillTx/>
                <a:latin typeface="PrudentialModern Med"/>
                <a:ea typeface="+mn-ea"/>
                <a:cs typeface="+mn-cs"/>
              </a:rPr>
              <a:t>"</a:t>
            </a:r>
            <a:r>
              <a:rPr kumimoji="0" lang="en-US" sz="1300" b="0" i="0" u="none" strike="noStrike" kern="1200" cap="none" spc="-30" normalizeH="0" baseline="0" noProof="0" dirty="0">
                <a:ln>
                  <a:noFill/>
                </a:ln>
                <a:solidFill>
                  <a:srgbClr val="001F45"/>
                </a:solidFill>
                <a:effectLst/>
                <a:uLnTx/>
                <a:uFillTx/>
                <a:latin typeface="PrudentialModern Med"/>
                <a:ea typeface="+mn-ea"/>
                <a:cs typeface="+mn-cs"/>
              </a:rPr>
              <a:t>The value of some life insurance policies may be impacted by the evolving economy. Let's review your policy to make sure it's performing up to expectations." </a:t>
            </a:r>
          </a:p>
          <a:p>
            <a:pPr marL="53975" marR="0" lvl="0" indent="-53975" algn="l" defTabSz="914400" rtl="0" eaLnBrk="1" fontAlgn="auto" latinLnBrk="0" hangingPunct="1">
              <a:lnSpc>
                <a:spcPct val="100000"/>
              </a:lnSpc>
              <a:spcBef>
                <a:spcPts val="1100"/>
              </a:spcBef>
              <a:spcAft>
                <a:spcPts val="1100"/>
              </a:spcAft>
              <a:buClr>
                <a:schemeClr val="bg1"/>
              </a:buClr>
              <a:buSzTx/>
              <a:buFont typeface="Arial" panose="020B0604020202020204" pitchFamily="34" charset="0"/>
              <a:buChar char="•"/>
              <a:tabLst/>
              <a:defRPr/>
            </a:pPr>
            <a:r>
              <a:rPr kumimoji="0" lang="en-US" sz="1300" b="0" i="0" u="none" strike="noStrike" kern="1200" cap="none" spc="-30" normalizeH="0" baseline="0" noProof="0" dirty="0">
                <a:ln>
                  <a:noFill/>
                </a:ln>
                <a:solidFill>
                  <a:srgbClr val="001F45"/>
                </a:solidFill>
                <a:effectLst/>
                <a:uLnTx/>
                <a:uFillTx/>
                <a:latin typeface="PrudentialModern Med"/>
                <a:ea typeface="+mn-ea"/>
                <a:cs typeface="+mn-cs"/>
              </a:rPr>
              <a:t>"Our lives are always changing and sometimes our insurance policies need help keeping up. Things like the birth of a child or a change in marital status can impact your coverage needs. Let's spend some time reviewing your policy to ensure it will adequately protect you and your loved ones."</a:t>
            </a:r>
          </a:p>
          <a:p>
            <a:pPr marL="53975" marR="0" lvl="0" indent="-53975" algn="l" defTabSz="914400" rtl="0" eaLnBrk="1" fontAlgn="auto" latinLnBrk="0" hangingPunct="1">
              <a:lnSpc>
                <a:spcPct val="100000"/>
              </a:lnSpc>
              <a:spcBef>
                <a:spcPts val="1100"/>
              </a:spcBef>
              <a:spcAft>
                <a:spcPts val="1100"/>
              </a:spcAft>
              <a:buClr>
                <a:schemeClr val="bg1"/>
              </a:buClr>
              <a:buSzTx/>
              <a:buFont typeface="Arial" panose="020B0604020202020204" pitchFamily="34" charset="0"/>
              <a:buChar char="•"/>
              <a:tabLst/>
              <a:defRPr/>
            </a:pPr>
            <a:r>
              <a:rPr kumimoji="0" lang="en-US" sz="1300" b="0" i="0" u="none" strike="noStrike" kern="1200" cap="none" spc="-30" normalizeH="0" baseline="0" noProof="0" dirty="0">
                <a:ln>
                  <a:noFill/>
                </a:ln>
                <a:solidFill>
                  <a:srgbClr val="001F45"/>
                </a:solidFill>
                <a:effectLst/>
                <a:uLnTx/>
                <a:uFillTx/>
                <a:latin typeface="PrudentialModern Med"/>
                <a:ea typeface="+mn-ea"/>
                <a:cs typeface="+mn-cs"/>
              </a:rPr>
              <a:t>"Do you currently have an employer-provided life insurance policy? If so, when was the last time you considered whether the coverage levels meet your specific needs? Let's get together to review your policy to determine if it will adequately protect you and help you meet your goals."</a:t>
            </a:r>
          </a:p>
          <a:p>
            <a:pPr marL="53975" marR="0" lvl="0" indent="-53975" algn="l" defTabSz="914400" rtl="0" eaLnBrk="1" fontAlgn="auto" latinLnBrk="0" hangingPunct="1">
              <a:lnSpc>
                <a:spcPct val="100000"/>
              </a:lnSpc>
              <a:spcBef>
                <a:spcPts val="1100"/>
              </a:spcBef>
              <a:spcAft>
                <a:spcPts val="1100"/>
              </a:spcAft>
              <a:buClr>
                <a:schemeClr val="bg1"/>
              </a:buClr>
              <a:buSzTx/>
              <a:buFont typeface="Arial" panose="020B0604020202020204" pitchFamily="34" charset="0"/>
              <a:buChar char="•"/>
              <a:tabLst/>
              <a:defRPr/>
            </a:pPr>
            <a:r>
              <a:rPr kumimoji="0" lang="en-US" sz="1300" b="0" i="0" u="none" strike="noStrike" kern="1200" cap="none" spc="-30" normalizeH="0" baseline="0" noProof="0" dirty="0">
                <a:ln>
                  <a:noFill/>
                </a:ln>
                <a:solidFill>
                  <a:srgbClr val="001F45"/>
                </a:solidFill>
                <a:effectLst/>
                <a:uLnTx/>
                <a:uFillTx/>
                <a:latin typeface="PrudentialModern Med"/>
                <a:ea typeface="+mn-ea"/>
                <a:cs typeface="+mn-cs"/>
              </a:rPr>
              <a:t>"When was the last time you worked with a certified financial advisor to make sure your policy is working as hard as it should be for you and your loved ones."</a:t>
            </a:r>
          </a:p>
          <a:p>
            <a:pPr marL="53975" marR="0" lvl="0" indent="-53975" algn="l" defTabSz="914400" rtl="0" eaLnBrk="1" fontAlgn="auto" latinLnBrk="0" hangingPunct="1">
              <a:lnSpc>
                <a:spcPct val="100000"/>
              </a:lnSpc>
              <a:spcBef>
                <a:spcPts val="1100"/>
              </a:spcBef>
              <a:spcAft>
                <a:spcPts val="1100"/>
              </a:spcAft>
              <a:buClr>
                <a:schemeClr val="bg1"/>
              </a:buClr>
              <a:buSzTx/>
              <a:buFont typeface="Arial" panose="020B0604020202020204" pitchFamily="34" charset="0"/>
              <a:buChar char="•"/>
              <a:tabLst/>
              <a:defRPr/>
            </a:pPr>
            <a:r>
              <a:rPr kumimoji="0" lang="en-US" sz="1300" b="0" i="0" u="none" strike="noStrike" kern="1200" cap="none" spc="-30" normalizeH="0" baseline="0" noProof="0" dirty="0">
                <a:ln>
                  <a:noFill/>
                </a:ln>
                <a:solidFill>
                  <a:srgbClr val="001F45"/>
                </a:solidFill>
                <a:effectLst/>
                <a:uLnTx/>
                <a:uFillTx/>
                <a:latin typeface="PrudentialModern Med"/>
                <a:ea typeface="+mn-ea"/>
                <a:cs typeface="+mn-cs"/>
              </a:rPr>
              <a:t>"Have you taken the time this year to review your policies and confirm that your beneficiary information is up-to-date?"</a:t>
            </a:r>
            <a:endParaRPr lang="en-US" dirty="0"/>
          </a:p>
        </p:txBody>
      </p:sp>
      <p:pic>
        <p:nvPicPr>
          <p:cNvPr id="11" name="Picture 10">
            <a:extLst>
              <a:ext uri="{FF2B5EF4-FFF2-40B4-BE49-F238E27FC236}">
                <a16:creationId xmlns:a16="http://schemas.microsoft.com/office/drawing/2014/main" id="{322A236C-8730-C044-6471-8CECFBF09EC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6426" r="18516"/>
          <a:stretch/>
        </p:blipFill>
        <p:spPr>
          <a:xfrm>
            <a:off x="6535144" y="0"/>
            <a:ext cx="5656855" cy="6858000"/>
          </a:xfrm>
          <a:prstGeom prst="rect">
            <a:avLst/>
          </a:prstGeom>
        </p:spPr>
      </p:pic>
      <p:cxnSp>
        <p:nvCxnSpPr>
          <p:cNvPr id="5" name="Straight Arrow Connector 4">
            <a:extLst>
              <a:ext uri="{FF2B5EF4-FFF2-40B4-BE49-F238E27FC236}">
                <a16:creationId xmlns:a16="http://schemas.microsoft.com/office/drawing/2014/main" id="{085A1535-9088-389F-1383-7B7B06DC9699}"/>
              </a:ext>
              <a:ext uri="{C183D7F6-B498-43B3-948B-1728B52AA6E4}">
                <adec:decorative xmlns:adec="http://schemas.microsoft.com/office/drawing/2017/decorative" val="1"/>
              </a:ext>
            </a:extLst>
          </p:cNvPr>
          <p:cNvCxnSpPr/>
          <p:nvPr/>
        </p:nvCxnSpPr>
        <p:spPr>
          <a:xfrm>
            <a:off x="673477" y="1616934"/>
            <a:ext cx="202095" cy="33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4EAF4560-DB4B-C5CB-B70E-9FBFF3B08134}"/>
              </a:ext>
              <a:ext uri="{C183D7F6-B498-43B3-948B-1728B52AA6E4}">
                <adec:decorative xmlns:adec="http://schemas.microsoft.com/office/drawing/2017/decorative" val="1"/>
              </a:ext>
            </a:extLst>
          </p:cNvPr>
          <p:cNvCxnSpPr>
            <a:cxnSpLocks/>
          </p:cNvCxnSpPr>
          <p:nvPr/>
        </p:nvCxnSpPr>
        <p:spPr>
          <a:xfrm>
            <a:off x="632758" y="2460367"/>
            <a:ext cx="207911" cy="33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71DE797F-77A6-A309-25C1-95AF500F10EA}"/>
              </a:ext>
              <a:ext uri="{C183D7F6-B498-43B3-948B-1728B52AA6E4}">
                <adec:decorative xmlns:adec="http://schemas.microsoft.com/office/drawing/2017/decorative" val="1"/>
              </a:ext>
            </a:extLst>
          </p:cNvPr>
          <p:cNvCxnSpPr>
            <a:cxnSpLocks/>
          </p:cNvCxnSpPr>
          <p:nvPr/>
        </p:nvCxnSpPr>
        <p:spPr>
          <a:xfrm>
            <a:off x="638574" y="3670155"/>
            <a:ext cx="207911" cy="33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248C7DC4-D0DA-9FAA-162E-78F988A8DFEC}"/>
              </a:ext>
              <a:ext uri="{C183D7F6-B498-43B3-948B-1728B52AA6E4}">
                <adec:decorative xmlns:adec="http://schemas.microsoft.com/office/drawing/2017/decorative" val="1"/>
              </a:ext>
            </a:extLst>
          </p:cNvPr>
          <p:cNvCxnSpPr>
            <a:cxnSpLocks/>
          </p:cNvCxnSpPr>
          <p:nvPr/>
        </p:nvCxnSpPr>
        <p:spPr>
          <a:xfrm>
            <a:off x="644391" y="4712027"/>
            <a:ext cx="207911" cy="33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 name="Straight Arrow Connector 1">
            <a:extLst>
              <a:ext uri="{FF2B5EF4-FFF2-40B4-BE49-F238E27FC236}">
                <a16:creationId xmlns:a16="http://schemas.microsoft.com/office/drawing/2014/main" id="{4C1EBA4A-A182-1853-4954-A228DB7B62EF}"/>
              </a:ext>
              <a:ext uri="{C183D7F6-B498-43B3-948B-1728B52AA6E4}">
                <adec:decorative xmlns:adec="http://schemas.microsoft.com/office/drawing/2017/decorative" val="1"/>
              </a:ext>
            </a:extLst>
          </p:cNvPr>
          <p:cNvCxnSpPr>
            <a:cxnSpLocks/>
          </p:cNvCxnSpPr>
          <p:nvPr/>
        </p:nvCxnSpPr>
        <p:spPr>
          <a:xfrm>
            <a:off x="638573" y="5512239"/>
            <a:ext cx="207911" cy="33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64960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8FC95-5DBB-2566-6B2E-D985DE6D831D}"/>
              </a:ext>
            </a:extLst>
          </p:cNvPr>
          <p:cNvSpPr>
            <a:spLocks noGrp="1"/>
          </p:cNvSpPr>
          <p:nvPr>
            <p:ph type="title"/>
          </p:nvPr>
        </p:nvSpPr>
        <p:spPr>
          <a:xfrm>
            <a:off x="457201" y="1037229"/>
            <a:ext cx="4568824" cy="531437"/>
          </a:xfrm>
        </p:spPr>
        <p:txBody>
          <a:bodyPr/>
          <a:lstStyle/>
          <a:p>
            <a:r>
              <a:rPr lang="en-US" sz="2800" dirty="0"/>
              <a:t>CASE STUDY</a:t>
            </a:r>
          </a:p>
        </p:txBody>
      </p:sp>
      <p:sp>
        <p:nvSpPr>
          <p:cNvPr id="4" name="Subtitle 3">
            <a:extLst>
              <a:ext uri="{FF2B5EF4-FFF2-40B4-BE49-F238E27FC236}">
                <a16:creationId xmlns:a16="http://schemas.microsoft.com/office/drawing/2014/main" id="{19E993A1-1DDD-1ECA-1774-46D4EB182BBA}"/>
              </a:ext>
            </a:extLst>
          </p:cNvPr>
          <p:cNvSpPr>
            <a:spLocks noGrp="1"/>
          </p:cNvSpPr>
          <p:nvPr>
            <p:ph type="subTitle" idx="10"/>
          </p:nvPr>
        </p:nvSpPr>
        <p:spPr>
          <a:xfrm>
            <a:off x="457201" y="1612828"/>
            <a:ext cx="4568824" cy="488927"/>
          </a:xfrm>
        </p:spPr>
        <p:txBody>
          <a:bodyPr/>
          <a:lstStyle/>
          <a:p>
            <a:r>
              <a:rPr lang="en-US" dirty="0"/>
              <a:t>Elijah Williams</a:t>
            </a:r>
          </a:p>
        </p:txBody>
      </p:sp>
      <p:pic>
        <p:nvPicPr>
          <p:cNvPr id="8" name="Picture Placeholder 7">
            <a:extLst>
              <a:ext uri="{FF2B5EF4-FFF2-40B4-BE49-F238E27FC236}">
                <a16:creationId xmlns:a16="http://schemas.microsoft.com/office/drawing/2014/main" id="{F642D0F2-4742-128B-CE14-F313A7E02EFF}"/>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1609" r="21691"/>
          <a:stretch/>
        </p:blipFill>
        <p:spPr>
          <a:xfrm>
            <a:off x="6574869" y="847729"/>
            <a:ext cx="5166360" cy="5166360"/>
          </a:xfrm>
        </p:spPr>
      </p:pic>
      <p:sp>
        <p:nvSpPr>
          <p:cNvPr id="7" name="Content Placeholder 6">
            <a:extLst>
              <a:ext uri="{FF2B5EF4-FFF2-40B4-BE49-F238E27FC236}">
                <a16:creationId xmlns:a16="http://schemas.microsoft.com/office/drawing/2014/main" id="{046CC788-9985-2C9C-06C0-A14789F647C7}"/>
              </a:ext>
            </a:extLst>
          </p:cNvPr>
          <p:cNvSpPr>
            <a:spLocks noGrp="1"/>
          </p:cNvSpPr>
          <p:nvPr>
            <p:ph sz="quarter" idx="13"/>
          </p:nvPr>
        </p:nvSpPr>
        <p:spPr>
          <a:xfrm>
            <a:off x="449902" y="2124502"/>
            <a:ext cx="4613275" cy="4162568"/>
          </a:xfrm>
        </p:spPr>
        <p:txBody>
          <a:bodyPr/>
          <a:lstStyle/>
          <a:p>
            <a:pPr marL="0" marR="0" lvl="0" indent="0" algn="l" defTabSz="914400" rtl="0" eaLnBrk="1" fontAlgn="auto" latinLnBrk="0" hangingPunct="1">
              <a:lnSpc>
                <a:spcPct val="102000"/>
              </a:lnSpc>
              <a:spcBef>
                <a:spcPts val="200"/>
              </a:spcBef>
              <a:spcAft>
                <a:spcPts val="200"/>
              </a:spcAft>
              <a:buClrTx/>
              <a:buSzTx/>
              <a:buFont typeface="Arial" panose="020B0604020202020204" pitchFamily="34" charset="0"/>
              <a:buNone/>
              <a:tabLst/>
              <a:defRPr/>
            </a:pPr>
            <a:r>
              <a:rPr kumimoji="0" lang="en-US" sz="2000" b="1" i="0" u="none" strike="noStrike" kern="1200" cap="none" spc="-30" normalizeH="0" baseline="0" noProof="0" dirty="0">
                <a:ln>
                  <a:noFill/>
                </a:ln>
                <a:solidFill>
                  <a:srgbClr val="007BC3"/>
                </a:solidFill>
                <a:effectLst/>
                <a:uLnTx/>
                <a:uFillTx/>
                <a:latin typeface="PrudentialModern Bold Condensed"/>
                <a:ea typeface="+mn-ea"/>
                <a:cs typeface="+mn-cs"/>
              </a:rPr>
              <a:t>BACKGROUND INFORMATION</a:t>
            </a:r>
          </a:p>
          <a:p>
            <a:pPr marL="285750" marR="0" lvl="0" indent="-285750" algn="l" defTabSz="914400" rtl="0" eaLnBrk="1" fontAlgn="auto" latinLnBrk="0" hangingPunct="1">
              <a:lnSpc>
                <a:spcPct val="102000"/>
              </a:lnSpc>
              <a:spcBef>
                <a:spcPts val="200"/>
              </a:spcBef>
              <a:spcAft>
                <a:spcPts val="20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001F45"/>
                </a:solidFill>
                <a:effectLst/>
                <a:uLnTx/>
                <a:uFillTx/>
                <a:latin typeface="PrudentialModern Med"/>
                <a:ea typeface="+mn-ea"/>
                <a:cs typeface="+mn-cs"/>
              </a:rPr>
              <a:t>68 years old</a:t>
            </a:r>
          </a:p>
          <a:p>
            <a:pPr marL="285750" marR="0" lvl="0" indent="-285750" algn="l" defTabSz="914400" rtl="0" eaLnBrk="1" fontAlgn="auto" latinLnBrk="0" hangingPunct="1">
              <a:lnSpc>
                <a:spcPct val="102000"/>
              </a:lnSpc>
              <a:spcBef>
                <a:spcPts val="200"/>
              </a:spcBef>
              <a:spcAft>
                <a:spcPts val="20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001F45"/>
                </a:solidFill>
                <a:effectLst/>
                <a:uLnTx/>
                <a:uFillTx/>
                <a:latin typeface="PrudentialModern Med"/>
                <a:ea typeface="+mn-ea"/>
                <a:cs typeface="+mn-cs"/>
              </a:rPr>
              <a:t>Has 4 participating whole life policies</a:t>
            </a:r>
          </a:p>
          <a:p>
            <a:pPr marL="285750" marR="0" lvl="0" indent="-285750" algn="l" defTabSz="914400" rtl="0" eaLnBrk="1" fontAlgn="auto" latinLnBrk="0" hangingPunct="1">
              <a:lnSpc>
                <a:spcPct val="102000"/>
              </a:lnSpc>
              <a:spcBef>
                <a:spcPts val="200"/>
              </a:spcBef>
              <a:spcAft>
                <a:spcPts val="120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001F45"/>
                </a:solidFill>
                <a:effectLst/>
                <a:uLnTx/>
                <a:uFillTx/>
                <a:latin typeface="PrudentialModern Med"/>
                <a:ea typeface="+mn-ea"/>
                <a:cs typeface="+mn-cs"/>
              </a:rPr>
              <a:t>Purchased 30-40 years ago, when his children were born</a:t>
            </a:r>
          </a:p>
          <a:p>
            <a:pPr marL="0" marR="0" lvl="0" indent="0" algn="l" defTabSz="914400" rtl="0" eaLnBrk="1" fontAlgn="auto" latinLnBrk="0" hangingPunct="1">
              <a:lnSpc>
                <a:spcPct val="102000"/>
              </a:lnSpc>
              <a:spcBef>
                <a:spcPts val="200"/>
              </a:spcBef>
              <a:spcAft>
                <a:spcPts val="200"/>
              </a:spcAft>
              <a:buClrTx/>
              <a:buSzTx/>
              <a:buFontTx/>
              <a:buNone/>
              <a:tabLst/>
              <a:defRPr/>
            </a:pPr>
            <a:r>
              <a:rPr kumimoji="0" lang="en-US" sz="2000" b="1" i="0" u="none" strike="noStrike" kern="1200" cap="none" spc="-30" normalizeH="0" baseline="0" noProof="0" dirty="0">
                <a:ln>
                  <a:noFill/>
                </a:ln>
                <a:solidFill>
                  <a:srgbClr val="007BC3"/>
                </a:solidFill>
                <a:effectLst/>
                <a:uLnTx/>
                <a:uFillTx/>
                <a:latin typeface="PrudentialModern Bold Condensed"/>
                <a:ea typeface="+mn-ea"/>
                <a:cs typeface="+mn-cs"/>
              </a:rPr>
              <a:t>LIFE INSURANCE GOALS</a:t>
            </a:r>
          </a:p>
          <a:p>
            <a:pPr marL="285750" marR="0" lvl="0" indent="-285750" algn="l" defTabSz="914400" rtl="0" eaLnBrk="1" fontAlgn="auto" latinLnBrk="0" hangingPunct="1">
              <a:lnSpc>
                <a:spcPct val="102000"/>
              </a:lnSpc>
              <a:spcBef>
                <a:spcPts val="200"/>
              </a:spcBef>
              <a:spcAft>
                <a:spcPts val="20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001F45"/>
                </a:solidFill>
                <a:effectLst/>
                <a:uLnTx/>
                <a:uFillTx/>
                <a:latin typeface="PrudentialModern Med"/>
                <a:ea typeface="+mn-ea"/>
                <a:cs typeface="+mn-cs"/>
              </a:rPr>
              <a:t>Access to cash value is important</a:t>
            </a:r>
          </a:p>
          <a:p>
            <a:pPr marL="285750" marR="0" lvl="0" indent="-285750" algn="l" defTabSz="914400" rtl="0" eaLnBrk="1" fontAlgn="auto" latinLnBrk="0" hangingPunct="1">
              <a:lnSpc>
                <a:spcPct val="102000"/>
              </a:lnSpc>
              <a:spcBef>
                <a:spcPts val="200"/>
              </a:spcBef>
              <a:spcAft>
                <a:spcPts val="20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001F45"/>
                </a:solidFill>
                <a:effectLst/>
                <a:uLnTx/>
                <a:uFillTx/>
                <a:latin typeface="PrudentialModern Med"/>
                <a:ea typeface="+mn-ea"/>
                <a:cs typeface="+mn-cs"/>
              </a:rPr>
              <a:t>Reduce out-of-pocket costs</a:t>
            </a:r>
          </a:p>
          <a:p>
            <a:pPr marL="285750" marR="0" lvl="0" indent="-285750" algn="l" defTabSz="914400" rtl="0" eaLnBrk="1" fontAlgn="auto" latinLnBrk="0" hangingPunct="1">
              <a:lnSpc>
                <a:spcPct val="102000"/>
              </a:lnSpc>
              <a:spcBef>
                <a:spcPts val="200"/>
              </a:spcBef>
              <a:spcAft>
                <a:spcPts val="20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001F45"/>
                </a:solidFill>
                <a:effectLst/>
                <a:uLnTx/>
                <a:uFillTx/>
                <a:latin typeface="PrudentialModern Med"/>
                <a:ea typeface="+mn-ea"/>
                <a:cs typeface="+mn-cs"/>
              </a:rPr>
              <a:t>Financial protection in case he becomes chronically ill</a:t>
            </a:r>
          </a:p>
          <a:p>
            <a:pPr marL="285750" marR="0" lvl="0" indent="-285750" algn="l" defTabSz="914400" rtl="0" eaLnBrk="1" fontAlgn="auto" latinLnBrk="0" hangingPunct="1">
              <a:lnSpc>
                <a:spcPct val="102000"/>
              </a:lnSpc>
              <a:spcBef>
                <a:spcPts val="200"/>
              </a:spcBef>
              <a:spcAft>
                <a:spcPts val="200"/>
              </a:spcAft>
              <a:buClrTx/>
              <a:buSzTx/>
              <a:buFont typeface="Arial" panose="020B0604020202020204" pitchFamily="34" charset="0"/>
              <a:buChar char="•"/>
              <a:tabLst/>
              <a:defRPr/>
            </a:pPr>
            <a:r>
              <a:rPr kumimoji="0" lang="en-US" sz="2000" b="0" i="0" u="none" strike="noStrike" kern="1200" cap="none" spc="-30" normalizeH="0" baseline="0" noProof="0" dirty="0">
                <a:ln>
                  <a:noFill/>
                </a:ln>
                <a:solidFill>
                  <a:srgbClr val="001F45"/>
                </a:solidFill>
                <a:effectLst/>
                <a:uLnTx/>
                <a:uFillTx/>
                <a:latin typeface="PrudentialModern Med"/>
                <a:ea typeface="+mn-ea"/>
                <a:cs typeface="+mn-cs"/>
              </a:rPr>
              <a:t>Access to Lifetime Protection through a No-Lapse Guarantee</a:t>
            </a:r>
            <a:endParaRPr lang="en-US" dirty="0"/>
          </a:p>
        </p:txBody>
      </p:sp>
    </p:spTree>
    <p:extLst>
      <p:ext uri="{BB962C8B-B14F-4D97-AF65-F5344CB8AC3E}">
        <p14:creationId xmlns:p14="http://schemas.microsoft.com/office/powerpoint/2010/main" val="2380720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F26BA-FA40-0CA6-1628-4A06C2DB31D9}"/>
              </a:ext>
            </a:extLst>
          </p:cNvPr>
          <p:cNvSpPr>
            <a:spLocks noGrp="1"/>
          </p:cNvSpPr>
          <p:nvPr>
            <p:ph type="title"/>
          </p:nvPr>
        </p:nvSpPr>
        <p:spPr/>
        <p:txBody>
          <a:bodyPr/>
          <a:lstStyle/>
          <a:p>
            <a:r>
              <a:rPr lang="en-US" dirty="0"/>
              <a:t>Case study </a:t>
            </a:r>
          </a:p>
        </p:txBody>
      </p:sp>
      <p:sp>
        <p:nvSpPr>
          <p:cNvPr id="2" name="Subtitle 1">
            <a:extLst>
              <a:ext uri="{FF2B5EF4-FFF2-40B4-BE49-F238E27FC236}">
                <a16:creationId xmlns:a16="http://schemas.microsoft.com/office/drawing/2014/main" id="{4843FDB7-9964-D8BC-1719-A87C2BEB1142}"/>
              </a:ext>
            </a:extLst>
          </p:cNvPr>
          <p:cNvSpPr>
            <a:spLocks noGrp="1"/>
          </p:cNvSpPr>
          <p:nvPr>
            <p:ph type="subTitle" idx="10"/>
          </p:nvPr>
        </p:nvSpPr>
        <p:spPr/>
        <p:txBody>
          <a:bodyPr/>
          <a:lstStyle/>
          <a:p>
            <a:r>
              <a:rPr lang="en-US" dirty="0"/>
              <a:t>Elijah Williams</a:t>
            </a:r>
          </a:p>
        </p:txBody>
      </p:sp>
      <p:sp>
        <p:nvSpPr>
          <p:cNvPr id="19" name="Google Shape;400;p13">
            <a:extLst>
              <a:ext uri="{FF2B5EF4-FFF2-40B4-BE49-F238E27FC236}">
                <a16:creationId xmlns:a16="http://schemas.microsoft.com/office/drawing/2014/main" id="{5EE36D6F-7B19-DE42-D629-862AE1D93CD2}"/>
              </a:ext>
            </a:extLst>
          </p:cNvPr>
          <p:cNvSpPr txBox="1">
            <a:spLocks noGrp="1"/>
          </p:cNvSpPr>
          <p:nvPr>
            <p:ph sz="quarter" idx="12"/>
          </p:nvPr>
        </p:nvSpPr>
        <p:spPr>
          <a:xfrm>
            <a:off x="457201" y="1887487"/>
            <a:ext cx="2040340" cy="561523"/>
          </a:xfrm>
          <a:prstGeom prst="rect">
            <a:avLst/>
          </a:prstGeom>
          <a:noFill/>
          <a:ln>
            <a:noFill/>
          </a:ln>
        </p:spPr>
        <p:txBody>
          <a:bodyPr spcFirstLastPara="1" wrap="square" lIns="0" tIns="0" rIns="0" bIns="0" anchor="ctr" anchorCtr="0">
            <a:noAutofit/>
          </a:bodyPr>
          <a:lstStyle>
            <a:lvl1pPr marL="6350" indent="-6350" algn="l" defTabSz="914400" rtl="0" eaLnBrk="1" latinLnBrk="0" hangingPunct="1">
              <a:lnSpc>
                <a:spcPct val="82000"/>
              </a:lnSpc>
              <a:spcBef>
                <a:spcPts val="1500"/>
              </a:spcBef>
              <a:spcAft>
                <a:spcPts val="0"/>
              </a:spcAft>
              <a:buClrTx/>
              <a:buSzPct val="80000"/>
              <a:buFont typeface="PrudentialModern Med" pitchFamily="2" charset="0"/>
              <a:buChar char="​"/>
              <a:tabLst/>
              <a:defRPr lang="en-US" sz="1800" b="0" kern="1200" cap="all" baseline="0" dirty="0" smtClean="0">
                <a:solidFill>
                  <a:schemeClr val="accent2"/>
                </a:solidFill>
                <a:latin typeface="+mj-lt"/>
                <a:ea typeface="+mn-ea"/>
                <a:cs typeface="+mn-cs"/>
              </a:defRPr>
            </a:lvl1pPr>
            <a:lvl2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1" kern="1200" dirty="0" smtClean="0">
                <a:solidFill>
                  <a:schemeClr val="tx1"/>
                </a:solidFill>
                <a:latin typeface="PrudentialModern" pitchFamily="2" charset="0"/>
                <a:ea typeface="+mn-ea"/>
                <a:cs typeface="+mn-cs"/>
              </a:defRPr>
            </a:lvl2pPr>
            <a:lvl3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0" kern="1200" dirty="0" smtClean="0">
                <a:solidFill>
                  <a:schemeClr val="tx1"/>
                </a:solidFill>
                <a:latin typeface="+mn-lt"/>
                <a:ea typeface="+mn-ea"/>
                <a:cs typeface="+mn-cs"/>
              </a:defRPr>
            </a:lvl3pPr>
            <a:lvl4pPr marL="173736" indent="-173736" algn="l" defTabSz="914400" rtl="0" eaLnBrk="1" latinLnBrk="0" hangingPunct="1">
              <a:lnSpc>
                <a:spcPct val="105000"/>
              </a:lnSpc>
              <a:spcBef>
                <a:spcPts val="800"/>
              </a:spcBef>
              <a:spcAft>
                <a:spcPts val="0"/>
              </a:spcAft>
              <a:buClrTx/>
              <a:buFont typeface="Arial" panose="020B0604020202020204" pitchFamily="34" charset="0"/>
              <a:buChar char="•"/>
              <a:tabLst/>
              <a:defRPr lang="en-US" sz="1200" b="0" kern="1200" dirty="0" smtClean="0">
                <a:solidFill>
                  <a:schemeClr val="tx1"/>
                </a:solidFill>
                <a:latin typeface="+mn-lt"/>
                <a:ea typeface="+mn-ea"/>
                <a:cs typeface="+mn-cs"/>
              </a:defRPr>
            </a:lvl4pPr>
            <a:lvl5pPr marL="342900" indent="-150813" algn="l" defTabSz="914400" rtl="0" eaLnBrk="1" latinLnBrk="0" hangingPunct="1">
              <a:lnSpc>
                <a:spcPct val="105000"/>
              </a:lnSpc>
              <a:spcBef>
                <a:spcPts val="400"/>
              </a:spcBef>
              <a:spcAft>
                <a:spcPts val="0"/>
              </a:spcAft>
              <a:buClrTx/>
              <a:buFont typeface="Microsoft Sans Serif" panose="020B0604020202020204" pitchFamily="34" charset="0"/>
              <a:buChar char="—"/>
              <a:tabLst/>
              <a:defRPr lang="en-US" sz="1050" b="0" kern="1200" dirty="0">
                <a:solidFill>
                  <a:schemeClr val="tx1"/>
                </a:solidFill>
                <a:latin typeface="+mn-lt"/>
                <a:ea typeface="+mn-ea"/>
                <a:cs typeface="+mn-cs"/>
              </a:defRPr>
            </a:lvl5pPr>
            <a:lvl6pPr marL="173736" indent="-173736" algn="l" defTabSz="914400" rtl="0" eaLnBrk="1" latinLnBrk="0" hangingPunct="1">
              <a:lnSpc>
                <a:spcPct val="105000"/>
              </a:lnSpc>
              <a:spcBef>
                <a:spcPts val="800"/>
              </a:spcBef>
              <a:spcAft>
                <a:spcPts val="0"/>
              </a:spcAft>
              <a:buClrTx/>
              <a:buSzPct val="75000"/>
              <a:buFont typeface="+mj-lt"/>
              <a:buAutoNum type="arabicPeriod"/>
              <a:tabLst/>
              <a:defRPr sz="1200" kern="1200">
                <a:solidFill>
                  <a:schemeClr val="tx1"/>
                </a:solidFill>
                <a:latin typeface="+mn-lt"/>
                <a:ea typeface="+mn-ea"/>
                <a:cs typeface="+mn-cs"/>
              </a:defRPr>
            </a:lvl6pPr>
            <a:lvl7pPr marL="173736" indent="-173736" algn="l" defTabSz="914400" rtl="0" eaLnBrk="1" latinLnBrk="0" hangingPunct="1">
              <a:lnSpc>
                <a:spcPct val="105000"/>
              </a:lnSpc>
              <a:spcBef>
                <a:spcPts val="800"/>
              </a:spcBef>
              <a:spcAft>
                <a:spcPts val="0"/>
              </a:spcAft>
              <a:buClr>
                <a:srgbClr val="FA0057"/>
              </a:buClr>
              <a:buSzPct val="120000"/>
              <a:buFont typeface="PrudentialModern Med" pitchFamily="2" charset="0"/>
              <a:buChar char="×"/>
              <a:tabLst/>
              <a:defRPr sz="1200" b="0" kern="1200" cap="none" spc="0" baseline="0">
                <a:solidFill>
                  <a:schemeClr val="tx1"/>
                </a:solidFill>
                <a:latin typeface="+mn-lt"/>
                <a:ea typeface="+mn-ea"/>
                <a:cs typeface="+mn-cs"/>
              </a:defRPr>
            </a:lvl7pPr>
            <a:lvl8pPr marL="173736" indent="-173736" algn="l" defTabSz="914400" rtl="0" eaLnBrk="1" latinLnBrk="0" hangingPunct="1">
              <a:lnSpc>
                <a:spcPct val="105000"/>
              </a:lnSpc>
              <a:spcBef>
                <a:spcPts val="800"/>
              </a:spcBef>
              <a:spcAft>
                <a:spcPts val="0"/>
              </a:spcAft>
              <a:buClr>
                <a:schemeClr val="accent6"/>
              </a:buClr>
              <a:buSzPct val="120000"/>
              <a:buFont typeface="PrudentialModern Med" pitchFamily="2" charset="0"/>
              <a:buChar char="+"/>
              <a:tabLst/>
              <a:defRPr sz="1200" kern="1200">
                <a:solidFill>
                  <a:schemeClr val="tx1"/>
                </a:solidFill>
                <a:latin typeface="+mn-lt"/>
                <a:ea typeface="+mn-ea"/>
                <a:cs typeface="+mn-cs"/>
              </a:defRPr>
            </a:lvl8pPr>
            <a:lvl9pPr marL="6350" indent="-6350" algn="l" defTabSz="914400" rtl="0" eaLnBrk="1" latinLnBrk="0" hangingPunct="1">
              <a:lnSpc>
                <a:spcPct val="80000"/>
              </a:lnSpc>
              <a:spcBef>
                <a:spcPts val="800"/>
              </a:spcBef>
              <a:spcAft>
                <a:spcPts val="0"/>
              </a:spcAft>
              <a:buClrTx/>
              <a:buSzPct val="120000"/>
              <a:buFont typeface="PrudentialModern Med" pitchFamily="2" charset="0"/>
              <a:buChar char="​"/>
              <a:tabLst/>
              <a:defRPr sz="4400" kern="1200" cap="all" spc="-110" baseline="0">
                <a:solidFill>
                  <a:schemeClr val="tx1"/>
                </a:solidFill>
                <a:latin typeface="+mj-lt"/>
                <a:ea typeface="+mn-ea"/>
                <a:cs typeface="+mn-cs"/>
              </a:defRPr>
            </a:lvl9pPr>
          </a:lstStyle>
          <a:p>
            <a:pPr marL="0" indent="0">
              <a:spcBef>
                <a:spcPts val="0"/>
              </a:spcBef>
              <a:buClr>
                <a:schemeClr val="lt1"/>
              </a:buClr>
              <a:buSzPts val="2000"/>
              <a:buFont typeface="Arial"/>
              <a:buNone/>
            </a:pPr>
            <a:r>
              <a:rPr lang="en-US" sz="2400" b="1" dirty="0">
                <a:solidFill>
                  <a:schemeClr val="accent1"/>
                </a:solidFill>
                <a:latin typeface="PrudentialModern Bold Condensed" pitchFamily="2" charset="77"/>
                <a:ea typeface="Arial"/>
                <a:cs typeface="Arial"/>
                <a:sym typeface="Arial"/>
              </a:rPr>
              <a:t>Current</a:t>
            </a:r>
          </a:p>
          <a:p>
            <a:pPr marL="0" indent="0">
              <a:spcBef>
                <a:spcPts val="0"/>
              </a:spcBef>
              <a:buClr>
                <a:schemeClr val="lt1"/>
              </a:buClr>
              <a:buSzPts val="2000"/>
              <a:buFont typeface="Arial"/>
              <a:buNone/>
            </a:pPr>
            <a:r>
              <a:rPr lang="en-US" sz="2400" b="1" dirty="0">
                <a:solidFill>
                  <a:schemeClr val="accent1"/>
                </a:solidFill>
                <a:latin typeface="PrudentialModern Bold Condensed" pitchFamily="2" charset="77"/>
                <a:ea typeface="Arial"/>
                <a:cs typeface="Arial"/>
                <a:sym typeface="Arial"/>
              </a:rPr>
              <a:t>Coverage</a:t>
            </a:r>
            <a:endParaRPr lang="en-US" sz="2400" b="1" dirty="0">
              <a:solidFill>
                <a:schemeClr val="accent1"/>
              </a:solidFill>
              <a:latin typeface="PrudentialModern Bold Condensed" pitchFamily="2" charset="77"/>
            </a:endParaRPr>
          </a:p>
        </p:txBody>
      </p:sp>
      <p:sp>
        <p:nvSpPr>
          <p:cNvPr id="8" name="Google Shape;398;p13">
            <a:extLst>
              <a:ext uri="{FF2B5EF4-FFF2-40B4-BE49-F238E27FC236}">
                <a16:creationId xmlns:a16="http://schemas.microsoft.com/office/drawing/2014/main" id="{082F6120-14C5-64E4-1481-4850210638D2}"/>
              </a:ext>
              <a:ext uri="{C183D7F6-B498-43B3-948B-1728B52AA6E4}">
                <adec:decorative xmlns:adec="http://schemas.microsoft.com/office/drawing/2017/decorative" val="1"/>
              </a:ext>
            </a:extLst>
          </p:cNvPr>
          <p:cNvSpPr/>
          <p:nvPr/>
        </p:nvSpPr>
        <p:spPr>
          <a:xfrm>
            <a:off x="463630" y="2882266"/>
            <a:ext cx="5256847" cy="2278049"/>
          </a:xfrm>
          <a:prstGeom prst="rect">
            <a:avLst/>
          </a:prstGeom>
          <a:solidFill>
            <a:schemeClr val="bg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Arial"/>
              <a:ea typeface="Arial"/>
              <a:cs typeface="Arial"/>
              <a:sym typeface="Arial"/>
            </a:endParaRPr>
          </a:p>
        </p:txBody>
      </p:sp>
      <p:graphicFrame>
        <p:nvGraphicFramePr>
          <p:cNvPr id="24" name="Google Shape;401;p13">
            <a:extLst>
              <a:ext uri="{FF2B5EF4-FFF2-40B4-BE49-F238E27FC236}">
                <a16:creationId xmlns:a16="http://schemas.microsoft.com/office/drawing/2014/main" id="{40CC9D45-31C3-C750-190D-F189C9B91F52}"/>
              </a:ext>
            </a:extLst>
          </p:cNvPr>
          <p:cNvGraphicFramePr>
            <a:graphicFrameLocks noGrp="1"/>
          </p:cNvGraphicFramePr>
          <p:nvPr>
            <p:ph sz="quarter" idx="13"/>
            <p:extLst>
              <p:ext uri="{D42A27DB-BD31-4B8C-83A1-F6EECF244321}">
                <p14:modId xmlns:p14="http://schemas.microsoft.com/office/powerpoint/2010/main" val="4232350478"/>
              </p:ext>
            </p:extLst>
          </p:nvPr>
        </p:nvGraphicFramePr>
        <p:xfrm>
          <a:off x="457200" y="2579616"/>
          <a:ext cx="5256849" cy="2587250"/>
        </p:xfrm>
        <a:graphic>
          <a:graphicData uri="http://schemas.openxmlformats.org/drawingml/2006/table">
            <a:tbl>
              <a:tblPr firstRow="1" bandRow="1">
                <a:noFill/>
              </a:tblPr>
              <a:tblGrid>
                <a:gridCol w="2427190">
                  <a:extLst>
                    <a:ext uri="{9D8B030D-6E8A-4147-A177-3AD203B41FA5}">
                      <a16:colId xmlns:a16="http://schemas.microsoft.com/office/drawing/2014/main" val="20000"/>
                    </a:ext>
                  </a:extLst>
                </a:gridCol>
                <a:gridCol w="2829659">
                  <a:extLst>
                    <a:ext uri="{9D8B030D-6E8A-4147-A177-3AD203B41FA5}">
                      <a16:colId xmlns:a16="http://schemas.microsoft.com/office/drawing/2014/main" val="20001"/>
                    </a:ext>
                  </a:extLst>
                </a:gridCol>
              </a:tblGrid>
              <a:tr h="458175">
                <a:tc>
                  <a:txBody>
                    <a:bodyPr/>
                    <a:lstStyle/>
                    <a:p>
                      <a:pPr marL="0" marR="0" lvl="0" indent="0" algn="l" rtl="0">
                        <a:spcBef>
                          <a:spcPts val="0"/>
                        </a:spcBef>
                        <a:spcAft>
                          <a:spcPts val="0"/>
                        </a:spcAft>
                        <a:buNone/>
                      </a:pPr>
                      <a:r>
                        <a:rPr lang="en-US" sz="2000" b="1" i="0" u="none" strike="noStrike" cap="none" dirty="0">
                          <a:solidFill>
                            <a:schemeClr val="dk1"/>
                          </a:solidFill>
                          <a:latin typeface="PrudentialModern" pitchFamily="2" charset="77"/>
                        </a:rPr>
                        <a:t>Death Benefit</a:t>
                      </a:r>
                      <a:endParaRPr sz="2000" b="1" i="0" dirty="0">
                        <a:latin typeface="PrudentialModern"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lt1"/>
                    </a:solidFill>
                  </a:tcPr>
                </a:tc>
                <a:tc>
                  <a:txBody>
                    <a:bodyPr/>
                    <a:lstStyle/>
                    <a:p>
                      <a:pPr marL="0" marR="0" lvl="0" indent="0" algn="l" rtl="0">
                        <a:spcBef>
                          <a:spcPts val="0"/>
                        </a:spcBef>
                        <a:spcAft>
                          <a:spcPts val="0"/>
                        </a:spcAft>
                        <a:buNone/>
                      </a:pPr>
                      <a:r>
                        <a:rPr lang="en-US" sz="2000" b="0" i="0" dirty="0">
                          <a:solidFill>
                            <a:schemeClr val="dk1"/>
                          </a:solidFill>
                          <a:latin typeface="PrudentialModern Medium" pitchFamily="2" charset="77"/>
                        </a:rPr>
                        <a:t>$</a:t>
                      </a:r>
                      <a:r>
                        <a:rPr lang="en-US" sz="2000" b="0" i="0" dirty="0">
                          <a:solidFill>
                            <a:schemeClr val="dk1"/>
                          </a:solidFill>
                          <a:latin typeface="PrudentialModern Medium" pitchFamily="2" charset="77"/>
                          <a:ea typeface="Arial"/>
                          <a:cs typeface="Arial"/>
                          <a:sym typeface="Arial"/>
                        </a:rPr>
                        <a:t>339,796</a:t>
                      </a:r>
                      <a:endParaRPr sz="2000" b="0" i="0" dirty="0">
                        <a:solidFill>
                          <a:schemeClr val="dk1"/>
                        </a:solidFill>
                        <a:latin typeface="PrudentialModern Medium"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789325">
                <a:tc>
                  <a:txBody>
                    <a:bodyPr/>
                    <a:lstStyle/>
                    <a:p>
                      <a:pPr marL="0" marR="0" lvl="0" indent="0" algn="l" rtl="0">
                        <a:spcBef>
                          <a:spcPts val="0"/>
                        </a:spcBef>
                        <a:spcAft>
                          <a:spcPts val="0"/>
                        </a:spcAft>
                        <a:buNone/>
                      </a:pPr>
                      <a:r>
                        <a:rPr lang="en-US" sz="2000" b="1" i="0" dirty="0">
                          <a:latin typeface="PrudentialModern" pitchFamily="2" charset="77"/>
                        </a:rPr>
                        <a:t>Premium</a:t>
                      </a:r>
                      <a:endParaRPr sz="2000" b="1" i="0" dirty="0">
                        <a:latin typeface="PrudentialModern"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rtl="0">
                        <a:spcBef>
                          <a:spcPts val="0"/>
                        </a:spcBef>
                        <a:spcAft>
                          <a:spcPts val="0"/>
                        </a:spcAft>
                        <a:buNone/>
                      </a:pPr>
                      <a:r>
                        <a:rPr lang="en-US" sz="2000" b="0" i="0" dirty="0">
                          <a:latin typeface="PrudentialModern Medium" pitchFamily="2" charset="77"/>
                        </a:rPr>
                        <a:t>$517.00 annually</a:t>
                      </a:r>
                      <a:endParaRPr sz="2000" b="0" i="0" dirty="0">
                        <a:latin typeface="PrudentialModern Medium"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783075">
                <a:tc>
                  <a:txBody>
                    <a:bodyPr/>
                    <a:lstStyle/>
                    <a:p>
                      <a:pPr marL="0" marR="0" lvl="0" indent="0" algn="l" rtl="0">
                        <a:spcBef>
                          <a:spcPts val="0"/>
                        </a:spcBef>
                        <a:spcAft>
                          <a:spcPts val="0"/>
                        </a:spcAft>
                        <a:buNone/>
                      </a:pPr>
                      <a:r>
                        <a:rPr lang="en-US" sz="2000" b="1" i="0" dirty="0">
                          <a:latin typeface="PrudentialModern" pitchFamily="2" charset="77"/>
                        </a:rPr>
                        <a:t>Cash Value</a:t>
                      </a:r>
                      <a:endParaRPr sz="2000" b="1" i="0" dirty="0">
                        <a:latin typeface="PrudentialModern"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lt1"/>
                    </a:solidFill>
                  </a:tcPr>
                </a:tc>
                <a:tc>
                  <a:txBody>
                    <a:bodyPr/>
                    <a:lstStyle/>
                    <a:p>
                      <a:pPr marL="0" marR="0" lvl="0" indent="0" algn="l" rtl="0">
                        <a:spcBef>
                          <a:spcPts val="0"/>
                        </a:spcBef>
                        <a:spcAft>
                          <a:spcPts val="0"/>
                        </a:spcAft>
                        <a:buNone/>
                      </a:pPr>
                      <a:r>
                        <a:rPr lang="en-US" sz="2000" b="0" i="0" dirty="0">
                          <a:solidFill>
                            <a:schemeClr val="dk1"/>
                          </a:solidFill>
                          <a:latin typeface="PrudentialModern Medium" pitchFamily="2" charset="77"/>
                        </a:rPr>
                        <a:t>$297,137</a:t>
                      </a:r>
                      <a:endParaRPr sz="2000" b="0" i="0" dirty="0">
                        <a:latin typeface="PrudentialModern Medium"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556675">
                <a:tc>
                  <a:txBody>
                    <a:bodyPr/>
                    <a:lstStyle/>
                    <a:p>
                      <a:pPr marL="0" marR="0" lvl="0" indent="0" algn="l" rtl="0">
                        <a:spcBef>
                          <a:spcPts val="0"/>
                        </a:spcBef>
                        <a:spcAft>
                          <a:spcPts val="0"/>
                        </a:spcAft>
                        <a:buNone/>
                      </a:pPr>
                      <a:r>
                        <a:rPr lang="en-US" sz="2000" b="1" i="0" dirty="0">
                          <a:latin typeface="PrudentialModern" pitchFamily="2" charset="77"/>
                        </a:rPr>
                        <a:t>Riders </a:t>
                      </a:r>
                      <a:endParaRPr sz="2000" b="1" i="0" dirty="0">
                        <a:latin typeface="PrudentialModern"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US" sz="2000" b="0" i="0" dirty="0">
                          <a:solidFill>
                            <a:schemeClr val="dk1"/>
                          </a:solidFill>
                          <a:latin typeface="PrudentialModern Medium" pitchFamily="2" charset="77"/>
                          <a:ea typeface="Arial"/>
                          <a:cs typeface="Arial"/>
                          <a:sym typeface="Arial"/>
                        </a:rPr>
                        <a:t>N/A</a:t>
                      </a:r>
                      <a:endParaRPr sz="2000" b="0" i="0" dirty="0">
                        <a:latin typeface="PrudentialModern Medium"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Google Shape;397;p13">
            <a:extLst>
              <a:ext uri="{FF2B5EF4-FFF2-40B4-BE49-F238E27FC236}">
                <a16:creationId xmlns:a16="http://schemas.microsoft.com/office/drawing/2014/main" id="{E5105480-3E18-3D26-0E91-A638CE30BEBC}"/>
              </a:ext>
              <a:ext uri="{C183D7F6-B498-43B3-948B-1728B52AA6E4}">
                <adec:decorative xmlns:adec="http://schemas.microsoft.com/office/drawing/2017/decorative" val="1"/>
              </a:ext>
            </a:extLst>
          </p:cNvPr>
          <p:cNvSpPr/>
          <p:nvPr/>
        </p:nvSpPr>
        <p:spPr>
          <a:xfrm>
            <a:off x="6471524" y="2999874"/>
            <a:ext cx="5256849" cy="2160442"/>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0" name="Google Shape;402;p13">
            <a:extLst>
              <a:ext uri="{FF2B5EF4-FFF2-40B4-BE49-F238E27FC236}">
                <a16:creationId xmlns:a16="http://schemas.microsoft.com/office/drawing/2014/main" id="{34D91BA9-E290-9DD2-0B87-F43E1FD1EDBB}"/>
              </a:ext>
            </a:extLst>
          </p:cNvPr>
          <p:cNvSpPr txBox="1">
            <a:spLocks noGrp="1"/>
          </p:cNvSpPr>
          <p:nvPr>
            <p:ph sz="quarter" idx="15"/>
          </p:nvPr>
        </p:nvSpPr>
        <p:spPr>
          <a:xfrm>
            <a:off x="6481936" y="1916677"/>
            <a:ext cx="4818134" cy="532333"/>
          </a:xfrm>
          <a:prstGeom prst="rect">
            <a:avLst/>
          </a:prstGeom>
          <a:noFill/>
          <a:ln>
            <a:noFill/>
          </a:ln>
        </p:spPr>
        <p:txBody>
          <a:bodyPr spcFirstLastPara="1" wrap="square" lIns="0" tIns="0" rIns="0" bIns="0" anchor="ctr" anchorCtr="0">
            <a:noAutofit/>
          </a:bodyPr>
          <a:lstStyle>
            <a:lvl1pPr marL="6350" indent="-6350" algn="l" defTabSz="914400" rtl="0" eaLnBrk="1" latinLnBrk="0" hangingPunct="1">
              <a:lnSpc>
                <a:spcPct val="82000"/>
              </a:lnSpc>
              <a:spcBef>
                <a:spcPts val="1500"/>
              </a:spcBef>
              <a:spcAft>
                <a:spcPts val="0"/>
              </a:spcAft>
              <a:buClrTx/>
              <a:buSzPct val="80000"/>
              <a:buFont typeface="PrudentialModern Med" pitchFamily="2" charset="0"/>
              <a:buChar char="​"/>
              <a:tabLst/>
              <a:defRPr lang="en-US" sz="1800" b="0" kern="1200" cap="all" baseline="0" dirty="0" smtClean="0">
                <a:solidFill>
                  <a:schemeClr val="accent2"/>
                </a:solidFill>
                <a:latin typeface="+mj-lt"/>
                <a:ea typeface="+mn-ea"/>
                <a:cs typeface="+mn-cs"/>
              </a:defRPr>
            </a:lvl1pPr>
            <a:lvl2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1" kern="1200" dirty="0" smtClean="0">
                <a:solidFill>
                  <a:schemeClr val="tx1"/>
                </a:solidFill>
                <a:latin typeface="PrudentialModern" pitchFamily="2" charset="0"/>
                <a:ea typeface="+mn-ea"/>
                <a:cs typeface="+mn-cs"/>
              </a:defRPr>
            </a:lvl2pPr>
            <a:lvl3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0" kern="1200" dirty="0" smtClean="0">
                <a:solidFill>
                  <a:schemeClr val="tx1"/>
                </a:solidFill>
                <a:latin typeface="+mn-lt"/>
                <a:ea typeface="+mn-ea"/>
                <a:cs typeface="+mn-cs"/>
              </a:defRPr>
            </a:lvl3pPr>
            <a:lvl4pPr marL="173736" indent="-173736" algn="l" defTabSz="914400" rtl="0" eaLnBrk="1" latinLnBrk="0" hangingPunct="1">
              <a:lnSpc>
                <a:spcPct val="105000"/>
              </a:lnSpc>
              <a:spcBef>
                <a:spcPts val="800"/>
              </a:spcBef>
              <a:spcAft>
                <a:spcPts val="0"/>
              </a:spcAft>
              <a:buClrTx/>
              <a:buFont typeface="Arial" panose="020B0604020202020204" pitchFamily="34" charset="0"/>
              <a:buChar char="•"/>
              <a:tabLst/>
              <a:defRPr lang="en-US" sz="1200" b="0" kern="1200" dirty="0" smtClean="0">
                <a:solidFill>
                  <a:schemeClr val="tx1"/>
                </a:solidFill>
                <a:latin typeface="+mn-lt"/>
                <a:ea typeface="+mn-ea"/>
                <a:cs typeface="+mn-cs"/>
              </a:defRPr>
            </a:lvl4pPr>
            <a:lvl5pPr marL="342900" indent="-150813" algn="l" defTabSz="914400" rtl="0" eaLnBrk="1" latinLnBrk="0" hangingPunct="1">
              <a:lnSpc>
                <a:spcPct val="105000"/>
              </a:lnSpc>
              <a:spcBef>
                <a:spcPts val="400"/>
              </a:spcBef>
              <a:spcAft>
                <a:spcPts val="0"/>
              </a:spcAft>
              <a:buClrTx/>
              <a:buFont typeface="Microsoft Sans Serif" panose="020B0604020202020204" pitchFamily="34" charset="0"/>
              <a:buChar char="—"/>
              <a:tabLst/>
              <a:defRPr lang="en-US" sz="1050" b="0" kern="1200" dirty="0">
                <a:solidFill>
                  <a:schemeClr val="tx1"/>
                </a:solidFill>
                <a:latin typeface="+mn-lt"/>
                <a:ea typeface="+mn-ea"/>
                <a:cs typeface="+mn-cs"/>
              </a:defRPr>
            </a:lvl5pPr>
            <a:lvl6pPr marL="173736" indent="-173736" algn="l" defTabSz="914400" rtl="0" eaLnBrk="1" latinLnBrk="0" hangingPunct="1">
              <a:lnSpc>
                <a:spcPct val="105000"/>
              </a:lnSpc>
              <a:spcBef>
                <a:spcPts val="800"/>
              </a:spcBef>
              <a:spcAft>
                <a:spcPts val="0"/>
              </a:spcAft>
              <a:buClrTx/>
              <a:buSzPct val="75000"/>
              <a:buFont typeface="+mj-lt"/>
              <a:buAutoNum type="arabicPeriod"/>
              <a:tabLst/>
              <a:defRPr sz="1200" kern="1200">
                <a:solidFill>
                  <a:schemeClr val="tx1"/>
                </a:solidFill>
                <a:latin typeface="+mn-lt"/>
                <a:ea typeface="+mn-ea"/>
                <a:cs typeface="+mn-cs"/>
              </a:defRPr>
            </a:lvl6pPr>
            <a:lvl7pPr marL="173736" indent="-173736" algn="l" defTabSz="914400" rtl="0" eaLnBrk="1" latinLnBrk="0" hangingPunct="1">
              <a:lnSpc>
                <a:spcPct val="105000"/>
              </a:lnSpc>
              <a:spcBef>
                <a:spcPts val="800"/>
              </a:spcBef>
              <a:spcAft>
                <a:spcPts val="0"/>
              </a:spcAft>
              <a:buClr>
                <a:srgbClr val="FA0057"/>
              </a:buClr>
              <a:buSzPct val="120000"/>
              <a:buFont typeface="PrudentialModern Med" pitchFamily="2" charset="0"/>
              <a:buChar char="×"/>
              <a:tabLst/>
              <a:defRPr sz="1200" b="0" kern="1200" cap="none" spc="0" baseline="0">
                <a:solidFill>
                  <a:schemeClr val="tx1"/>
                </a:solidFill>
                <a:latin typeface="+mn-lt"/>
                <a:ea typeface="+mn-ea"/>
                <a:cs typeface="+mn-cs"/>
              </a:defRPr>
            </a:lvl7pPr>
            <a:lvl8pPr marL="173736" indent="-173736" algn="l" defTabSz="914400" rtl="0" eaLnBrk="1" latinLnBrk="0" hangingPunct="1">
              <a:lnSpc>
                <a:spcPct val="105000"/>
              </a:lnSpc>
              <a:spcBef>
                <a:spcPts val="800"/>
              </a:spcBef>
              <a:spcAft>
                <a:spcPts val="0"/>
              </a:spcAft>
              <a:buClr>
                <a:schemeClr val="accent6"/>
              </a:buClr>
              <a:buSzPct val="120000"/>
              <a:buFont typeface="PrudentialModern Med" pitchFamily="2" charset="0"/>
              <a:buChar char="+"/>
              <a:tabLst/>
              <a:defRPr sz="1200" kern="1200">
                <a:solidFill>
                  <a:schemeClr val="tx1"/>
                </a:solidFill>
                <a:latin typeface="+mn-lt"/>
                <a:ea typeface="+mn-ea"/>
                <a:cs typeface="+mn-cs"/>
              </a:defRPr>
            </a:lvl8pPr>
            <a:lvl9pPr marL="6350" indent="-6350" algn="l" defTabSz="914400" rtl="0" eaLnBrk="1" latinLnBrk="0" hangingPunct="1">
              <a:lnSpc>
                <a:spcPct val="80000"/>
              </a:lnSpc>
              <a:spcBef>
                <a:spcPts val="800"/>
              </a:spcBef>
              <a:spcAft>
                <a:spcPts val="0"/>
              </a:spcAft>
              <a:buClrTx/>
              <a:buSzPct val="120000"/>
              <a:buFont typeface="PrudentialModern Med" pitchFamily="2" charset="0"/>
              <a:buChar char="​"/>
              <a:tabLst/>
              <a:defRPr sz="4400" kern="1200" cap="all" spc="-110" baseline="0">
                <a:solidFill>
                  <a:schemeClr val="tx1"/>
                </a:solidFill>
                <a:latin typeface="+mj-lt"/>
                <a:ea typeface="+mn-ea"/>
                <a:cs typeface="+mn-cs"/>
              </a:defRPr>
            </a:lvl9pPr>
          </a:lstStyle>
          <a:p>
            <a:pPr marL="0" indent="0">
              <a:spcBef>
                <a:spcPts val="0"/>
              </a:spcBef>
              <a:buClr>
                <a:schemeClr val="lt1"/>
              </a:buClr>
              <a:buSzPts val="2000"/>
              <a:buFont typeface="Arial"/>
              <a:buNone/>
            </a:pPr>
            <a:r>
              <a:rPr lang="en-US" sz="2400" b="1" dirty="0">
                <a:latin typeface="PrudentialModern Bold Condensed" pitchFamily="2" charset="77"/>
                <a:ea typeface="Arial"/>
                <a:cs typeface="Arial"/>
                <a:sym typeface="Arial"/>
              </a:rPr>
              <a:t>Proposed Prudential VUL Policy with Chronic Illness Rider</a:t>
            </a:r>
            <a:endParaRPr lang="en-US" sz="2400" b="1" dirty="0">
              <a:latin typeface="PrudentialModern Bold Condensed" pitchFamily="2" charset="77"/>
            </a:endParaRPr>
          </a:p>
        </p:txBody>
      </p:sp>
      <p:graphicFrame>
        <p:nvGraphicFramePr>
          <p:cNvPr id="25" name="Google Shape;401;p13">
            <a:extLst>
              <a:ext uri="{FF2B5EF4-FFF2-40B4-BE49-F238E27FC236}">
                <a16:creationId xmlns:a16="http://schemas.microsoft.com/office/drawing/2014/main" id="{1978EAF7-82C9-6E30-DAFC-8A65F6984A88}"/>
              </a:ext>
            </a:extLst>
          </p:cNvPr>
          <p:cNvGraphicFramePr>
            <a:graphicFrameLocks noGrp="1"/>
          </p:cNvGraphicFramePr>
          <p:nvPr>
            <p:ph sz="quarter" idx="16"/>
            <p:extLst>
              <p:ext uri="{D42A27DB-BD31-4B8C-83A1-F6EECF244321}">
                <p14:modId xmlns:p14="http://schemas.microsoft.com/office/powerpoint/2010/main" val="1983194005"/>
              </p:ext>
            </p:extLst>
          </p:nvPr>
        </p:nvGraphicFramePr>
        <p:xfrm>
          <a:off x="6482615" y="2578669"/>
          <a:ext cx="5256850" cy="2587250"/>
        </p:xfrm>
        <a:graphic>
          <a:graphicData uri="http://schemas.openxmlformats.org/drawingml/2006/table">
            <a:tbl>
              <a:tblPr firstRow="1" bandRow="1">
                <a:noFill/>
              </a:tblPr>
              <a:tblGrid>
                <a:gridCol w="2427190">
                  <a:extLst>
                    <a:ext uri="{9D8B030D-6E8A-4147-A177-3AD203B41FA5}">
                      <a16:colId xmlns:a16="http://schemas.microsoft.com/office/drawing/2014/main" val="20000"/>
                    </a:ext>
                  </a:extLst>
                </a:gridCol>
                <a:gridCol w="2829660">
                  <a:extLst>
                    <a:ext uri="{9D8B030D-6E8A-4147-A177-3AD203B41FA5}">
                      <a16:colId xmlns:a16="http://schemas.microsoft.com/office/drawing/2014/main" val="20001"/>
                    </a:ext>
                  </a:extLst>
                </a:gridCol>
              </a:tblGrid>
              <a:tr h="458175">
                <a:tc>
                  <a:txBody>
                    <a:bodyPr/>
                    <a:lstStyle/>
                    <a:p>
                      <a:pPr marL="0" marR="0" lvl="0" indent="0" algn="l" rtl="0">
                        <a:spcBef>
                          <a:spcPts val="0"/>
                        </a:spcBef>
                        <a:spcAft>
                          <a:spcPts val="0"/>
                        </a:spcAft>
                        <a:buNone/>
                      </a:pPr>
                      <a:r>
                        <a:rPr lang="en-US" sz="2000" b="1" i="0" u="none" strike="noStrike" cap="none" dirty="0">
                          <a:solidFill>
                            <a:schemeClr val="dk1"/>
                          </a:solidFill>
                          <a:latin typeface="PrudentialModern" pitchFamily="2" charset="77"/>
                        </a:rPr>
                        <a:t>Death Benefit</a:t>
                      </a:r>
                      <a:endParaRPr sz="2000" b="1" i="0" dirty="0">
                        <a:latin typeface="PrudentialModern"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lt1"/>
                    </a:solidFill>
                  </a:tcPr>
                </a:tc>
                <a:tc>
                  <a:txBody>
                    <a:bodyPr/>
                    <a:lstStyle/>
                    <a:p>
                      <a:pPr marL="0" marR="0" lvl="0" indent="0" algn="l" rtl="0">
                        <a:spcBef>
                          <a:spcPts val="0"/>
                        </a:spcBef>
                        <a:spcAft>
                          <a:spcPts val="0"/>
                        </a:spcAft>
                        <a:buNone/>
                      </a:pPr>
                      <a:r>
                        <a:rPr lang="en-US" sz="2000" b="0" i="0" dirty="0">
                          <a:solidFill>
                            <a:schemeClr val="dk1"/>
                          </a:solidFill>
                          <a:latin typeface="PrudentialModern Medium" pitchFamily="2" charset="77"/>
                        </a:rPr>
                        <a:t>$</a:t>
                      </a:r>
                      <a:r>
                        <a:rPr lang="en-US" sz="2000" b="0" i="0" dirty="0">
                          <a:solidFill>
                            <a:schemeClr val="dk1"/>
                          </a:solidFill>
                          <a:latin typeface="PrudentialModern Medium" pitchFamily="2" charset="77"/>
                          <a:ea typeface="Arial"/>
                          <a:cs typeface="Arial"/>
                          <a:sym typeface="Arial"/>
                        </a:rPr>
                        <a:t>419,287</a:t>
                      </a:r>
                      <a:endParaRPr sz="2000" b="0" i="0" dirty="0">
                        <a:solidFill>
                          <a:schemeClr val="dk1"/>
                        </a:solidFill>
                        <a:latin typeface="PrudentialModern Medium"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lt1"/>
                    </a:solidFill>
                  </a:tcPr>
                </a:tc>
                <a:extLst>
                  <a:ext uri="{0D108BD9-81ED-4DB2-BD59-A6C34878D82A}">
                    <a16:rowId xmlns:a16="http://schemas.microsoft.com/office/drawing/2014/main" val="10000"/>
                  </a:ext>
                </a:extLst>
              </a:tr>
              <a:tr h="789325">
                <a:tc>
                  <a:txBody>
                    <a:bodyPr/>
                    <a:lstStyle/>
                    <a:p>
                      <a:pPr marL="0" marR="0" lvl="0" indent="0" algn="l" rtl="0">
                        <a:spcBef>
                          <a:spcPts val="0"/>
                        </a:spcBef>
                        <a:spcAft>
                          <a:spcPts val="0"/>
                        </a:spcAft>
                        <a:buNone/>
                      </a:pPr>
                      <a:r>
                        <a:rPr lang="en-US" sz="2000" b="1" i="0" dirty="0">
                          <a:latin typeface="PrudentialModern" pitchFamily="2" charset="77"/>
                        </a:rPr>
                        <a:t>Premium</a:t>
                      </a:r>
                      <a:endParaRPr sz="2000" b="1" i="0" dirty="0">
                        <a:latin typeface="PrudentialModern"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rtl="0">
                        <a:spcBef>
                          <a:spcPts val="0"/>
                        </a:spcBef>
                        <a:spcAft>
                          <a:spcPts val="0"/>
                        </a:spcAft>
                        <a:buNone/>
                      </a:pPr>
                      <a:r>
                        <a:rPr lang="en-US" sz="2000" b="0" i="0" dirty="0">
                          <a:latin typeface="PrudentialModern Medium" pitchFamily="2" charset="77"/>
                        </a:rPr>
                        <a:t>Single pay using 1035 only</a:t>
                      </a:r>
                      <a:endParaRPr sz="2000" b="0" i="0" dirty="0">
                        <a:latin typeface="PrudentialModern Medium"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783075">
                <a:tc>
                  <a:txBody>
                    <a:bodyPr/>
                    <a:lstStyle/>
                    <a:p>
                      <a:pPr marL="0" marR="0" lvl="0" indent="0" algn="l" rtl="0">
                        <a:spcBef>
                          <a:spcPts val="0"/>
                        </a:spcBef>
                        <a:spcAft>
                          <a:spcPts val="0"/>
                        </a:spcAft>
                        <a:buNone/>
                      </a:pPr>
                      <a:r>
                        <a:rPr lang="en-US" sz="2000" b="1" i="0" dirty="0">
                          <a:latin typeface="PrudentialModern" pitchFamily="2" charset="77"/>
                        </a:rPr>
                        <a:t>Cash Value</a:t>
                      </a:r>
                      <a:endParaRPr sz="2000" b="1" i="0" dirty="0">
                        <a:latin typeface="PrudentialModern"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lt1"/>
                    </a:solidFill>
                  </a:tcPr>
                </a:tc>
                <a:tc>
                  <a:txBody>
                    <a:bodyPr/>
                    <a:lstStyle/>
                    <a:p>
                      <a:pPr marL="0" marR="0" lvl="0" indent="0" algn="l" rtl="0">
                        <a:spcBef>
                          <a:spcPts val="0"/>
                        </a:spcBef>
                        <a:spcAft>
                          <a:spcPts val="0"/>
                        </a:spcAft>
                        <a:buNone/>
                      </a:pPr>
                      <a:r>
                        <a:rPr lang="en-US" sz="2000" b="0" i="0" dirty="0">
                          <a:solidFill>
                            <a:schemeClr val="dk1"/>
                          </a:solidFill>
                          <a:latin typeface="PrudentialModern Medium" pitchFamily="2" charset="77"/>
                        </a:rPr>
                        <a:t>Approx. $557K based </a:t>
                      </a:r>
                      <a:br>
                        <a:rPr lang="en-US" sz="2000" b="0" i="0" dirty="0">
                          <a:solidFill>
                            <a:schemeClr val="dk1"/>
                          </a:solidFill>
                          <a:latin typeface="PrudentialModern Medium" pitchFamily="2" charset="77"/>
                        </a:rPr>
                      </a:br>
                      <a:r>
                        <a:rPr lang="en-US" sz="2000" b="0" i="0" dirty="0">
                          <a:solidFill>
                            <a:schemeClr val="dk1"/>
                          </a:solidFill>
                          <a:latin typeface="PrudentialModern Medium" pitchFamily="2" charset="77"/>
                        </a:rPr>
                        <a:t>on a conservative 6.5%</a:t>
                      </a:r>
                      <a:endParaRPr sz="2000" b="0" i="0" dirty="0">
                        <a:latin typeface="PrudentialModern Medium"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556675">
                <a:tc>
                  <a:txBody>
                    <a:bodyPr/>
                    <a:lstStyle/>
                    <a:p>
                      <a:pPr marL="0" marR="0" lvl="0" indent="0" algn="l" rtl="0">
                        <a:spcBef>
                          <a:spcPts val="0"/>
                        </a:spcBef>
                        <a:spcAft>
                          <a:spcPts val="0"/>
                        </a:spcAft>
                        <a:buNone/>
                      </a:pPr>
                      <a:r>
                        <a:rPr lang="en-US" sz="2000" b="1" i="0" dirty="0">
                          <a:latin typeface="PrudentialModern" pitchFamily="2" charset="77"/>
                        </a:rPr>
                        <a:t>Riders </a:t>
                      </a:r>
                      <a:endParaRPr sz="2000" b="1" i="0" dirty="0">
                        <a:latin typeface="PrudentialModern"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US" sz="2000" b="0" i="0" dirty="0" err="1">
                          <a:solidFill>
                            <a:schemeClr val="dk1"/>
                          </a:solidFill>
                          <a:latin typeface="PrudentialModern Medium" pitchFamily="2" charset="77"/>
                          <a:ea typeface="Arial"/>
                          <a:cs typeface="Arial"/>
                          <a:sym typeface="Arial"/>
                        </a:rPr>
                        <a:t>BenefitAccess</a:t>
                      </a:r>
                      <a:r>
                        <a:rPr lang="en-US" sz="2000" b="0" i="0" dirty="0">
                          <a:solidFill>
                            <a:schemeClr val="dk1"/>
                          </a:solidFill>
                          <a:latin typeface="PrudentialModern Medium" pitchFamily="2" charset="77"/>
                          <a:ea typeface="Arial"/>
                          <a:cs typeface="Arial"/>
                          <a:sym typeface="Arial"/>
                        </a:rPr>
                        <a:t> Rider*</a:t>
                      </a:r>
                      <a:endParaRPr sz="2000" b="0" i="0" dirty="0">
                        <a:latin typeface="PrudentialModern Medium" pitchFamily="2" charset="77"/>
                      </a:endParaRPr>
                    </a:p>
                  </a:txBody>
                  <a:tcPr marL="113550" marR="113550" marT="56775" marB="567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6" name="Google Shape;404;p13">
            <a:extLst>
              <a:ext uri="{FF2B5EF4-FFF2-40B4-BE49-F238E27FC236}">
                <a16:creationId xmlns:a16="http://schemas.microsoft.com/office/drawing/2014/main" id="{EEA8F655-09D0-04E2-6C8E-ED35B85D107D}"/>
              </a:ext>
            </a:extLst>
          </p:cNvPr>
          <p:cNvSpPr txBox="1">
            <a:spLocks noGrp="1"/>
          </p:cNvSpPr>
          <p:nvPr>
            <p:ph sz="quarter" idx="17"/>
          </p:nvPr>
        </p:nvSpPr>
        <p:spPr>
          <a:xfrm>
            <a:off x="463242" y="5499978"/>
            <a:ext cx="10823575" cy="246062"/>
          </a:xfrm>
          <a:prstGeom prst="rect">
            <a:avLst/>
          </a:prstGeom>
          <a:noFill/>
          <a:ln>
            <a:noFill/>
          </a:ln>
        </p:spPr>
        <p:txBody>
          <a:bodyPr spcFirstLastPara="1" wrap="square" lIns="0" tIns="0" rIns="0" bIns="0" anchor="t" anchorCtr="0">
            <a:spAutoFit/>
          </a:bodyPr>
          <a:lstStyle>
            <a:lvl1pPr marL="6350" indent="-6350" algn="l" defTabSz="914400" rtl="0" eaLnBrk="1" latinLnBrk="0" hangingPunct="1">
              <a:lnSpc>
                <a:spcPct val="82000"/>
              </a:lnSpc>
              <a:spcBef>
                <a:spcPts val="1500"/>
              </a:spcBef>
              <a:spcAft>
                <a:spcPts val="0"/>
              </a:spcAft>
              <a:buClrTx/>
              <a:buSzPct val="80000"/>
              <a:buFont typeface="PrudentialModern Med" pitchFamily="2" charset="0"/>
              <a:buChar char="​"/>
              <a:tabLst/>
              <a:defRPr lang="en-US" sz="1800" b="0" kern="1200" cap="all" baseline="0" dirty="0" smtClean="0">
                <a:solidFill>
                  <a:schemeClr val="accent2"/>
                </a:solidFill>
                <a:latin typeface="+mj-lt"/>
                <a:ea typeface="+mn-ea"/>
                <a:cs typeface="+mn-cs"/>
              </a:defRPr>
            </a:lvl1pPr>
            <a:lvl2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1" kern="1200" dirty="0" smtClean="0">
                <a:solidFill>
                  <a:schemeClr val="tx1"/>
                </a:solidFill>
                <a:latin typeface="PrudentialModern" pitchFamily="2" charset="0"/>
                <a:ea typeface="+mn-ea"/>
                <a:cs typeface="+mn-cs"/>
              </a:defRPr>
            </a:lvl2pPr>
            <a:lvl3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0" kern="1200" dirty="0" smtClean="0">
                <a:solidFill>
                  <a:schemeClr val="tx1"/>
                </a:solidFill>
                <a:latin typeface="+mn-lt"/>
                <a:ea typeface="+mn-ea"/>
                <a:cs typeface="+mn-cs"/>
              </a:defRPr>
            </a:lvl3pPr>
            <a:lvl4pPr marL="173736" indent="-173736" algn="l" defTabSz="914400" rtl="0" eaLnBrk="1" latinLnBrk="0" hangingPunct="1">
              <a:lnSpc>
                <a:spcPct val="105000"/>
              </a:lnSpc>
              <a:spcBef>
                <a:spcPts val="800"/>
              </a:spcBef>
              <a:spcAft>
                <a:spcPts val="0"/>
              </a:spcAft>
              <a:buClrTx/>
              <a:buFont typeface="Arial" panose="020B0604020202020204" pitchFamily="34" charset="0"/>
              <a:buChar char="•"/>
              <a:tabLst/>
              <a:defRPr lang="en-US" sz="1200" b="0" kern="1200" dirty="0" smtClean="0">
                <a:solidFill>
                  <a:schemeClr val="tx1"/>
                </a:solidFill>
                <a:latin typeface="+mn-lt"/>
                <a:ea typeface="+mn-ea"/>
                <a:cs typeface="+mn-cs"/>
              </a:defRPr>
            </a:lvl4pPr>
            <a:lvl5pPr marL="342900" indent="-150813" algn="l" defTabSz="914400" rtl="0" eaLnBrk="1" latinLnBrk="0" hangingPunct="1">
              <a:lnSpc>
                <a:spcPct val="105000"/>
              </a:lnSpc>
              <a:spcBef>
                <a:spcPts val="400"/>
              </a:spcBef>
              <a:spcAft>
                <a:spcPts val="0"/>
              </a:spcAft>
              <a:buClrTx/>
              <a:buFont typeface="Microsoft Sans Serif" panose="020B0604020202020204" pitchFamily="34" charset="0"/>
              <a:buChar char="—"/>
              <a:tabLst/>
              <a:defRPr lang="en-US" sz="1050" b="0" kern="1200" dirty="0">
                <a:solidFill>
                  <a:schemeClr val="tx1"/>
                </a:solidFill>
                <a:latin typeface="+mn-lt"/>
                <a:ea typeface="+mn-ea"/>
                <a:cs typeface="+mn-cs"/>
              </a:defRPr>
            </a:lvl5pPr>
            <a:lvl6pPr marL="173736" indent="-173736" algn="l" defTabSz="914400" rtl="0" eaLnBrk="1" latinLnBrk="0" hangingPunct="1">
              <a:lnSpc>
                <a:spcPct val="105000"/>
              </a:lnSpc>
              <a:spcBef>
                <a:spcPts val="800"/>
              </a:spcBef>
              <a:spcAft>
                <a:spcPts val="0"/>
              </a:spcAft>
              <a:buClrTx/>
              <a:buSzPct val="75000"/>
              <a:buFont typeface="+mj-lt"/>
              <a:buAutoNum type="arabicPeriod"/>
              <a:tabLst/>
              <a:defRPr sz="1200" kern="1200">
                <a:solidFill>
                  <a:schemeClr val="tx1"/>
                </a:solidFill>
                <a:latin typeface="+mn-lt"/>
                <a:ea typeface="+mn-ea"/>
                <a:cs typeface="+mn-cs"/>
              </a:defRPr>
            </a:lvl6pPr>
            <a:lvl7pPr marL="173736" indent="-173736" algn="l" defTabSz="914400" rtl="0" eaLnBrk="1" latinLnBrk="0" hangingPunct="1">
              <a:lnSpc>
                <a:spcPct val="105000"/>
              </a:lnSpc>
              <a:spcBef>
                <a:spcPts val="800"/>
              </a:spcBef>
              <a:spcAft>
                <a:spcPts val="0"/>
              </a:spcAft>
              <a:buClr>
                <a:srgbClr val="FA0057"/>
              </a:buClr>
              <a:buSzPct val="120000"/>
              <a:buFont typeface="PrudentialModern Med" pitchFamily="2" charset="0"/>
              <a:buChar char="×"/>
              <a:tabLst/>
              <a:defRPr sz="1200" b="0" kern="1200" cap="none" spc="0" baseline="0">
                <a:solidFill>
                  <a:schemeClr val="tx1"/>
                </a:solidFill>
                <a:latin typeface="+mn-lt"/>
                <a:ea typeface="+mn-ea"/>
                <a:cs typeface="+mn-cs"/>
              </a:defRPr>
            </a:lvl7pPr>
            <a:lvl8pPr marL="173736" indent="-173736" algn="l" defTabSz="914400" rtl="0" eaLnBrk="1" latinLnBrk="0" hangingPunct="1">
              <a:lnSpc>
                <a:spcPct val="105000"/>
              </a:lnSpc>
              <a:spcBef>
                <a:spcPts val="800"/>
              </a:spcBef>
              <a:spcAft>
                <a:spcPts val="0"/>
              </a:spcAft>
              <a:buClr>
                <a:schemeClr val="accent6"/>
              </a:buClr>
              <a:buSzPct val="120000"/>
              <a:buFont typeface="PrudentialModern Med" pitchFamily="2" charset="0"/>
              <a:buChar char="+"/>
              <a:tabLst/>
              <a:defRPr sz="1200" kern="1200">
                <a:solidFill>
                  <a:schemeClr val="tx1"/>
                </a:solidFill>
                <a:latin typeface="+mn-lt"/>
                <a:ea typeface="+mn-ea"/>
                <a:cs typeface="+mn-cs"/>
              </a:defRPr>
            </a:lvl8pPr>
            <a:lvl9pPr marL="6350" indent="-6350" algn="l" defTabSz="914400" rtl="0" eaLnBrk="1" latinLnBrk="0" hangingPunct="1">
              <a:lnSpc>
                <a:spcPct val="80000"/>
              </a:lnSpc>
              <a:spcBef>
                <a:spcPts val="800"/>
              </a:spcBef>
              <a:spcAft>
                <a:spcPts val="0"/>
              </a:spcAft>
              <a:buClrTx/>
              <a:buSzPct val="120000"/>
              <a:buFont typeface="PrudentialModern Med" pitchFamily="2" charset="0"/>
              <a:buChar char="​"/>
              <a:tabLst/>
              <a:defRPr sz="4400" kern="1200" cap="all" spc="-110" baseline="0">
                <a:solidFill>
                  <a:schemeClr val="tx1"/>
                </a:solidFill>
                <a:latin typeface="+mj-lt"/>
                <a:ea typeface="+mn-ea"/>
                <a:cs typeface="+mn-cs"/>
              </a:defRPr>
            </a:lvl9pPr>
          </a:lstStyle>
          <a:p>
            <a:pPr marL="0" indent="0">
              <a:spcBef>
                <a:spcPts val="0"/>
              </a:spcBef>
              <a:buClr>
                <a:srgbClr val="222222"/>
              </a:buClr>
              <a:buSzPts val="1400"/>
              <a:buFont typeface="Arial"/>
              <a:buNone/>
            </a:pPr>
            <a:r>
              <a:rPr lang="en-US" sz="1400" dirty="0">
                <a:solidFill>
                  <a:srgbClr val="222222"/>
                </a:solidFill>
                <a:latin typeface="PRUDENTIALMODERN MEDIUM CONDENS" pitchFamily="2" charset="77"/>
                <a:ea typeface="Arial"/>
                <a:cs typeface="Arial"/>
                <a:sym typeface="Arial"/>
              </a:rPr>
              <a:t>Please note that in a 0% rate of return and max charges scenario the VUL future policy cash values would run out by year 13.</a:t>
            </a:r>
            <a:endParaRPr lang="en-US" dirty="0">
              <a:latin typeface="PRUDENTIALMODERN MEDIUM CONDENS" pitchFamily="2" charset="77"/>
            </a:endParaRPr>
          </a:p>
        </p:txBody>
      </p:sp>
    </p:spTree>
    <p:extLst>
      <p:ext uri="{BB962C8B-B14F-4D97-AF65-F5344CB8AC3E}">
        <p14:creationId xmlns:p14="http://schemas.microsoft.com/office/powerpoint/2010/main" val="1932698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8A12F3-033C-3195-50EE-756FDC11F4D4}"/>
              </a:ext>
            </a:extLst>
          </p:cNvPr>
          <p:cNvSpPr>
            <a:spLocks noGrp="1"/>
          </p:cNvSpPr>
          <p:nvPr>
            <p:ph type="title"/>
          </p:nvPr>
        </p:nvSpPr>
        <p:spPr>
          <a:xfrm>
            <a:off x="447964" y="3609314"/>
            <a:ext cx="5703454" cy="523220"/>
          </a:xfrm>
        </p:spPr>
        <p:txBody>
          <a:bodyPr/>
          <a:lstStyle/>
          <a:p>
            <a:pPr marL="0" marR="0" lvl="0" indent="0" defTabSz="914400" rtl="0" eaLnBrk="1" fontAlgn="auto" latinLnBrk="0" hangingPunct="1">
              <a:spcBef>
                <a:spcPts val="1500"/>
              </a:spcBef>
              <a:spcAft>
                <a:spcPts val="1200"/>
              </a:spcAft>
              <a:tabLst/>
              <a:defRPr/>
            </a:pPr>
            <a:r>
              <a:rPr kumimoji="0" lang="en-US" sz="11500" b="0" i="0" u="none" strike="noStrike" kern="1200" cap="all" spc="-600" normalizeH="0" baseline="0" noProof="0" dirty="0">
                <a:ln>
                  <a:noFill/>
                </a:ln>
                <a:solidFill>
                  <a:schemeClr val="tx1">
                    <a:lumMod val="25000"/>
                    <a:lumOff val="75000"/>
                  </a:schemeClr>
                </a:solidFill>
                <a:effectLst/>
                <a:uLnTx/>
                <a:uFillTx/>
                <a:latin typeface="PrudentialModern SemCond"/>
                <a:ea typeface="+mn-ea"/>
                <a:cs typeface="+mn-cs"/>
              </a:rPr>
              <a:t>+$80,000 </a:t>
            </a:r>
            <a:br>
              <a:rPr kumimoji="0" lang="en-US" sz="11500" b="0" i="0" u="none" strike="noStrike" kern="1200" cap="all" spc="-600" normalizeH="0" baseline="0" noProof="0" dirty="0">
                <a:ln>
                  <a:noFill/>
                </a:ln>
                <a:solidFill>
                  <a:schemeClr val="tx1">
                    <a:lumMod val="25000"/>
                    <a:lumOff val="75000"/>
                  </a:schemeClr>
                </a:solidFill>
                <a:effectLst/>
                <a:uLnTx/>
                <a:uFillTx/>
                <a:latin typeface="PrudentialModern SemCond"/>
                <a:ea typeface="+mn-ea"/>
                <a:cs typeface="+mn-cs"/>
              </a:rPr>
            </a:br>
            <a:r>
              <a:rPr kumimoji="0" lang="en-US" sz="6000" b="0" i="0" u="none" strike="noStrike" kern="1200" cap="all" spc="0" normalizeH="0" baseline="0" noProof="0" dirty="0">
                <a:ln>
                  <a:noFill/>
                </a:ln>
                <a:solidFill>
                  <a:schemeClr val="tx1">
                    <a:lumMod val="25000"/>
                    <a:lumOff val="75000"/>
                  </a:schemeClr>
                </a:solidFill>
                <a:effectLst/>
                <a:uLnTx/>
                <a:uFillTx/>
                <a:latin typeface="PRUDENTIALMODERN MEDIUM CONDENS" pitchFamily="2" charset="77"/>
                <a:ea typeface="+mn-ea"/>
                <a:cs typeface="+mn-cs"/>
              </a:rPr>
              <a:t>in Death Benefit</a:t>
            </a:r>
            <a:endParaRPr lang="en-US" dirty="0">
              <a:solidFill>
                <a:schemeClr val="tx1">
                  <a:lumMod val="25000"/>
                  <a:lumOff val="75000"/>
                </a:schemeClr>
              </a:solidFill>
            </a:endParaRPr>
          </a:p>
        </p:txBody>
      </p:sp>
      <p:sp>
        <p:nvSpPr>
          <p:cNvPr id="9" name="Text Placeholder 8">
            <a:extLst>
              <a:ext uri="{FF2B5EF4-FFF2-40B4-BE49-F238E27FC236}">
                <a16:creationId xmlns:a16="http://schemas.microsoft.com/office/drawing/2014/main" id="{4947E5FE-B1DE-E3DF-F0D8-D678DC70D1F9}"/>
              </a:ext>
            </a:extLst>
          </p:cNvPr>
          <p:cNvSpPr>
            <a:spLocks noGrp="1"/>
          </p:cNvSpPr>
          <p:nvPr>
            <p:ph type="body" sz="quarter" idx="10"/>
          </p:nvPr>
        </p:nvSpPr>
        <p:spPr>
          <a:xfrm>
            <a:off x="6578302" y="637122"/>
            <a:ext cx="4792532" cy="2253860"/>
          </a:xfrm>
        </p:spPr>
        <p:txBody>
          <a:bodyPr/>
          <a:lstStyle/>
          <a:p>
            <a:pPr marL="0" marR="0" lvl="0" indent="0" algn="l" defTabSz="914400" rtl="0" eaLnBrk="1" fontAlgn="auto" latinLnBrk="0" hangingPunct="1">
              <a:lnSpc>
                <a:spcPct val="82000"/>
              </a:lnSpc>
              <a:spcBef>
                <a:spcPts val="1500"/>
              </a:spcBef>
              <a:spcAft>
                <a:spcPts val="0"/>
              </a:spcAft>
              <a:buClrTx/>
              <a:buSzPct val="80000"/>
              <a:buFont typeface="PrudentialModern Med" pitchFamily="2" charset="0"/>
              <a:buNone/>
              <a:tabLst/>
              <a:defRPr/>
            </a:pPr>
            <a:r>
              <a:rPr kumimoji="0" lang="en-US" sz="2400" b="0" i="0" u="none" strike="noStrike" kern="1200" cap="none" spc="0" normalizeH="0" baseline="0" noProof="0" dirty="0">
                <a:ln>
                  <a:noFill/>
                </a:ln>
                <a:solidFill>
                  <a:srgbClr val="FFFFFF"/>
                </a:solidFill>
                <a:effectLst/>
                <a:uLnTx/>
                <a:uFillTx/>
                <a:latin typeface="PRUDENTIALMODERN MEDIUM CONDENS" pitchFamily="2" charset="77"/>
                <a:ea typeface="+mn-ea"/>
                <a:cs typeface="+mn-cs"/>
              </a:rPr>
              <a:t>Eliminated premiums</a:t>
            </a:r>
          </a:p>
          <a:p>
            <a:pPr marL="0" marR="0" lvl="0" indent="0" algn="l" defTabSz="914400" rtl="0" eaLnBrk="1" fontAlgn="auto" latinLnBrk="0" hangingPunct="1">
              <a:lnSpc>
                <a:spcPct val="82000"/>
              </a:lnSpc>
              <a:spcBef>
                <a:spcPts val="1500"/>
              </a:spcBef>
              <a:spcAft>
                <a:spcPts val="0"/>
              </a:spcAft>
              <a:buClrTx/>
              <a:buSzPct val="80000"/>
              <a:buFont typeface="PrudentialModern Med" pitchFamily="2" charset="0"/>
              <a:buNone/>
              <a:tabLst/>
              <a:defRPr/>
            </a:pPr>
            <a:r>
              <a:rPr kumimoji="0" lang="en-US" sz="2400" b="0" i="0" u="none" strike="noStrike" kern="1200" cap="none" spc="0" normalizeH="0" baseline="0" noProof="0" dirty="0">
                <a:ln>
                  <a:noFill/>
                </a:ln>
                <a:solidFill>
                  <a:srgbClr val="FFFFFF"/>
                </a:solidFill>
                <a:effectLst/>
                <a:uLnTx/>
                <a:uFillTx/>
                <a:latin typeface="PRUDENTIALMODERN MEDIUM CONDENS" pitchFamily="2" charset="77"/>
                <a:ea typeface="+mn-ea"/>
                <a:cs typeface="+mn-cs"/>
              </a:rPr>
              <a:t>While both policies offer cash value, the new policy offers greater upside potential through access to variable subaccounts</a:t>
            </a:r>
          </a:p>
          <a:p>
            <a:pPr marL="0" marR="0" lvl="0" indent="0" algn="l" defTabSz="914400" rtl="0" eaLnBrk="1" fontAlgn="auto" latinLnBrk="0" hangingPunct="1">
              <a:lnSpc>
                <a:spcPct val="82000"/>
              </a:lnSpc>
              <a:spcBef>
                <a:spcPts val="1500"/>
              </a:spcBef>
              <a:spcAft>
                <a:spcPts val="0"/>
              </a:spcAft>
              <a:buClrTx/>
              <a:buSzPct val="80000"/>
              <a:buFont typeface="PrudentialModern Med" pitchFamily="2" charset="0"/>
              <a:buNone/>
              <a:tabLst/>
              <a:defRPr/>
            </a:pPr>
            <a:r>
              <a:rPr kumimoji="0" lang="en-US" sz="2400" b="0" i="0" u="none" strike="noStrike" kern="1200" cap="none" spc="0" normalizeH="0" baseline="0" noProof="0" dirty="0">
                <a:ln>
                  <a:noFill/>
                </a:ln>
                <a:solidFill>
                  <a:srgbClr val="FFFFFF"/>
                </a:solidFill>
                <a:effectLst/>
                <a:uLnTx/>
                <a:uFillTx/>
                <a:latin typeface="PRUDENTIALMODERN MEDIUM CONDENS" pitchFamily="2" charset="77"/>
                <a:ea typeface="+mn-ea"/>
                <a:cs typeface="+mn-cs"/>
              </a:rPr>
              <a:t>The client can now access the full death benefit   for chronic or terminal illness</a:t>
            </a:r>
          </a:p>
        </p:txBody>
      </p:sp>
      <p:sp>
        <p:nvSpPr>
          <p:cNvPr id="11" name="Text Placeholder 10">
            <a:extLst>
              <a:ext uri="{FF2B5EF4-FFF2-40B4-BE49-F238E27FC236}">
                <a16:creationId xmlns:a16="http://schemas.microsoft.com/office/drawing/2014/main" id="{378EE50D-1FAD-D6D0-E311-1F8E9C72A48B}"/>
              </a:ext>
            </a:extLst>
          </p:cNvPr>
          <p:cNvSpPr>
            <a:spLocks noGrp="1"/>
          </p:cNvSpPr>
          <p:nvPr>
            <p:ph type="body" sz="quarter" idx="11"/>
          </p:nvPr>
        </p:nvSpPr>
        <p:spPr>
          <a:xfrm>
            <a:off x="6684589" y="3443343"/>
            <a:ext cx="4791908" cy="2594749"/>
          </a:xfrm>
        </p:spPr>
        <p:txBody>
          <a:bodyPr/>
          <a:lstStyle/>
          <a:p>
            <a:r>
              <a:rPr lang="en-US" sz="2400" b="1" cap="none" dirty="0">
                <a:solidFill>
                  <a:schemeClr val="tx1">
                    <a:lumMod val="25000"/>
                    <a:lumOff val="75000"/>
                  </a:schemeClr>
                </a:solidFill>
                <a:latin typeface="PRUDENTIALMODERN MEDIUM CONDENS" pitchFamily="2" charset="77"/>
              </a:rPr>
              <a:t>Life Insurance Goals:</a:t>
            </a:r>
          </a:p>
          <a:p>
            <a:pPr marL="285750" indent="-285750">
              <a:buFont typeface="Arial" panose="020B0604020202020204" pitchFamily="34" charset="0"/>
              <a:buChar char="•"/>
            </a:pPr>
            <a:r>
              <a:rPr lang="en-US" sz="2000" cap="none" dirty="0">
                <a:solidFill>
                  <a:srgbClr val="FFFFFF"/>
                </a:solidFill>
                <a:latin typeface="PRUDENTIALMODERN MEDIUM CONDENS" pitchFamily="2" charset="77"/>
              </a:rPr>
              <a:t>Get Access to Lifetime Protection through No-Lapse Guarantee.</a:t>
            </a:r>
          </a:p>
          <a:p>
            <a:pPr marL="285750" indent="-285750">
              <a:buFont typeface="Arial" panose="020B0604020202020204" pitchFamily="34" charset="0"/>
              <a:buChar char="•"/>
            </a:pPr>
            <a:r>
              <a:rPr lang="en-US" sz="2000" cap="none" dirty="0">
                <a:solidFill>
                  <a:srgbClr val="FFFFFF"/>
                </a:solidFill>
                <a:latin typeface="PRUDENTIALMODERN MEDIUM CONDENS" pitchFamily="2" charset="77"/>
              </a:rPr>
              <a:t>Reduce out-of-pocket costs</a:t>
            </a:r>
          </a:p>
          <a:p>
            <a:pPr marL="285750" indent="-285750">
              <a:buFont typeface="Arial" panose="020B0604020202020204" pitchFamily="34" charset="0"/>
              <a:buChar char="•"/>
            </a:pPr>
            <a:r>
              <a:rPr lang="en-US" sz="2000" cap="none" dirty="0">
                <a:solidFill>
                  <a:srgbClr val="FFFFFF"/>
                </a:solidFill>
                <a:latin typeface="PRUDENTIALMODERN MEDIUM CONDENS" pitchFamily="2" charset="77"/>
              </a:rPr>
              <a:t>Access to cash value is important </a:t>
            </a:r>
          </a:p>
          <a:p>
            <a:pPr marL="285750" indent="-285750">
              <a:buFont typeface="Arial" panose="020B0604020202020204" pitchFamily="34" charset="0"/>
              <a:buChar char="•"/>
            </a:pPr>
            <a:r>
              <a:rPr lang="en-US" sz="2000" cap="none" dirty="0">
                <a:solidFill>
                  <a:srgbClr val="FFFFFF"/>
                </a:solidFill>
                <a:latin typeface="PRUDENTIALMODERN MEDIUM CONDENS" pitchFamily="2" charset="77"/>
              </a:rPr>
              <a:t>Financial protection in case he becomes chronically ill</a:t>
            </a:r>
          </a:p>
        </p:txBody>
      </p:sp>
      <p:pic>
        <p:nvPicPr>
          <p:cNvPr id="5" name="Google Shape;419;p14">
            <a:extLst>
              <a:ext uri="{FF2B5EF4-FFF2-40B4-BE49-F238E27FC236}">
                <a16:creationId xmlns:a16="http://schemas.microsoft.com/office/drawing/2014/main" id="{E0730ED0-ADCA-78C9-2869-5994FC580909}"/>
              </a:ext>
              <a:ext uri="{C183D7F6-B498-43B3-948B-1728B52AA6E4}">
                <adec:decorative xmlns:adec="http://schemas.microsoft.com/office/drawing/2017/decorative" val="1"/>
              </a:ext>
            </a:extLst>
          </p:cNvPr>
          <p:cNvPicPr preferRelativeResize="0"/>
          <p:nvPr/>
        </p:nvPicPr>
        <p:blipFill rotWithShape="1">
          <a:blip r:embed="rId3">
            <a:alphaModFix/>
          </a:blip>
          <a:srcRect t="13455" r="92530"/>
          <a:stretch/>
        </p:blipFill>
        <p:spPr>
          <a:xfrm>
            <a:off x="6464884" y="3818964"/>
            <a:ext cx="398495" cy="2822794"/>
          </a:xfrm>
          <a:prstGeom prst="rect">
            <a:avLst/>
          </a:prstGeom>
          <a:solidFill>
            <a:schemeClr val="tx1">
              <a:lumMod val="90000"/>
              <a:lumOff val="10000"/>
            </a:schemeClr>
          </a:solidFill>
          <a:ln>
            <a:noFill/>
          </a:ln>
        </p:spPr>
      </p:pic>
    </p:spTree>
    <p:extLst>
      <p:ext uri="{BB962C8B-B14F-4D97-AF65-F5344CB8AC3E}">
        <p14:creationId xmlns:p14="http://schemas.microsoft.com/office/powerpoint/2010/main" val="3341811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47E5-3C17-7A21-0FF1-A669B6405898}"/>
              </a:ext>
            </a:extLst>
          </p:cNvPr>
          <p:cNvSpPr>
            <a:spLocks noGrp="1"/>
          </p:cNvSpPr>
          <p:nvPr>
            <p:ph type="title"/>
          </p:nvPr>
        </p:nvSpPr>
        <p:spPr>
          <a:xfrm>
            <a:off x="457201" y="1269915"/>
            <a:ext cx="4568824" cy="3260316"/>
          </a:xfrm>
        </p:spPr>
        <p:txBody>
          <a:bodyPr/>
          <a:lstStyle/>
          <a:p>
            <a:r>
              <a:rPr lang="en-US" dirty="0"/>
              <a:t>GETTING STARTED WITH POLICY REVIEW</a:t>
            </a:r>
          </a:p>
        </p:txBody>
      </p:sp>
      <p:pic>
        <p:nvPicPr>
          <p:cNvPr id="5" name="Picture Placeholder 5">
            <a:extLst>
              <a:ext uri="{FF2B5EF4-FFF2-40B4-BE49-F238E27FC236}">
                <a16:creationId xmlns:a16="http://schemas.microsoft.com/office/drawing/2014/main" id="{D4080663-A079-6FAE-8F29-37DE922D109B}"/>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0659" t="16808" r="13852"/>
          <a:stretch/>
        </p:blipFill>
        <p:spPr>
          <a:xfrm>
            <a:off x="6574869" y="847729"/>
            <a:ext cx="5166360" cy="5166360"/>
          </a:xfrm>
        </p:spPr>
      </p:pic>
    </p:spTree>
    <p:extLst>
      <p:ext uri="{BB962C8B-B14F-4D97-AF65-F5344CB8AC3E}">
        <p14:creationId xmlns:p14="http://schemas.microsoft.com/office/powerpoint/2010/main" val="1395534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A0869D-93A2-6ED3-488A-9B3469D21379}"/>
              </a:ext>
              <a:ext uri="{C183D7F6-B498-43B3-948B-1728B52AA6E4}">
                <adec:decorative xmlns:adec="http://schemas.microsoft.com/office/drawing/2017/decorative" val="1"/>
              </a:ext>
            </a:extLst>
          </p:cNvPr>
          <p:cNvSpPr/>
          <p:nvPr/>
        </p:nvSpPr>
        <p:spPr bwMode="auto">
          <a:xfrm>
            <a:off x="0" y="1540701"/>
            <a:ext cx="12192000" cy="4634631"/>
          </a:xfrm>
          <a:prstGeom prst="rect">
            <a:avLst/>
          </a:prstGeom>
          <a:solidFill>
            <a:schemeClr val="accent1"/>
          </a:soli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i="0" u="none" strike="noStrike" cap="none" normalizeH="0" baseline="0" dirty="0">
              <a:ln>
                <a:noFill/>
              </a:ln>
              <a:solidFill>
                <a:schemeClr val="bg1"/>
              </a:solidFill>
              <a:effectLst/>
            </a:endParaRPr>
          </a:p>
        </p:txBody>
      </p:sp>
      <p:sp>
        <p:nvSpPr>
          <p:cNvPr id="3" name="Title 2">
            <a:extLst>
              <a:ext uri="{FF2B5EF4-FFF2-40B4-BE49-F238E27FC236}">
                <a16:creationId xmlns:a16="http://schemas.microsoft.com/office/drawing/2014/main" id="{C4B99A65-9660-8AF3-2BD6-EEF3ABB9E656}"/>
              </a:ext>
            </a:extLst>
          </p:cNvPr>
          <p:cNvSpPr>
            <a:spLocks noGrp="1"/>
          </p:cNvSpPr>
          <p:nvPr>
            <p:ph type="title"/>
          </p:nvPr>
        </p:nvSpPr>
        <p:spPr/>
        <p:txBody>
          <a:bodyPr/>
          <a:lstStyle/>
          <a:p>
            <a:r>
              <a:rPr lang="en-US" dirty="0"/>
              <a:t>POLICY REVIEW PROCESS</a:t>
            </a:r>
          </a:p>
        </p:txBody>
      </p:sp>
      <p:pic>
        <p:nvPicPr>
          <p:cNvPr id="12" name="Content Placeholder 11" descr="shows the policy review process which includes reviewing your book of business, looking at your existing life insurance policies, and clients who have experiences a life event, or who may have an asset earmarked to pass on. Scheduling an appointment with the client and explore options to match their current needs. Sending the policy statement and or in-force illustration to your Wholesaling Team who will work with you to help meet the client’s protection needs. Go over your recommendations with the client and complete any paperwork or applications that may be needed">
            <a:extLst>
              <a:ext uri="{FF2B5EF4-FFF2-40B4-BE49-F238E27FC236}">
                <a16:creationId xmlns:a16="http://schemas.microsoft.com/office/drawing/2014/main" id="{43F98D5F-B3EB-0AC2-F186-0EDB18CCB063}"/>
              </a:ext>
            </a:extLst>
          </p:cNvPr>
          <p:cNvPicPr>
            <a:picLocks noGrp="1" noChangeAspect="1"/>
          </p:cNvPicPr>
          <p:nvPr>
            <p:ph sz="quarter" idx="11"/>
          </p:nvPr>
        </p:nvPicPr>
        <p:blipFill>
          <a:blip r:embed="rId3"/>
          <a:stretch>
            <a:fillRect/>
          </a:stretch>
        </p:blipFill>
        <p:spPr>
          <a:xfrm>
            <a:off x="457200" y="1789923"/>
            <a:ext cx="11283950" cy="4194142"/>
          </a:xfrm>
          <a:prstGeom prst="rect">
            <a:avLst/>
          </a:prstGeom>
        </p:spPr>
      </p:pic>
    </p:spTree>
    <p:extLst>
      <p:ext uri="{BB962C8B-B14F-4D97-AF65-F5344CB8AC3E}">
        <p14:creationId xmlns:p14="http://schemas.microsoft.com/office/powerpoint/2010/main" val="957938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ED6AE8-F5E4-426E-1E90-4BB2C41536A5}"/>
              </a:ext>
            </a:extLst>
          </p:cNvPr>
          <p:cNvSpPr>
            <a:spLocks noGrp="1"/>
          </p:cNvSpPr>
          <p:nvPr>
            <p:ph type="title"/>
          </p:nvPr>
        </p:nvSpPr>
        <p:spPr/>
        <p:txBody>
          <a:bodyPr/>
          <a:lstStyle/>
          <a:p>
            <a:r>
              <a:rPr lang="en-US" dirty="0"/>
              <a:t>CONTINUING THE CONVERSATION</a:t>
            </a:r>
          </a:p>
        </p:txBody>
      </p:sp>
      <p:sp>
        <p:nvSpPr>
          <p:cNvPr id="8" name="Google Shape;468;p17">
            <a:extLst>
              <a:ext uri="{FF2B5EF4-FFF2-40B4-BE49-F238E27FC236}">
                <a16:creationId xmlns:a16="http://schemas.microsoft.com/office/drawing/2014/main" id="{D31F2397-F035-07E7-C951-07ED3EC03C68}"/>
              </a:ext>
              <a:ext uri="{C183D7F6-B498-43B3-948B-1728B52AA6E4}">
                <adec:decorative xmlns:adec="http://schemas.microsoft.com/office/drawing/2017/decorative" val="0"/>
              </a:ext>
            </a:extLst>
          </p:cNvPr>
          <p:cNvSpPr txBox="1">
            <a:spLocks noGrp="1"/>
          </p:cNvSpPr>
          <p:nvPr>
            <p:ph sz="quarter" idx="11"/>
          </p:nvPr>
        </p:nvSpPr>
        <p:spPr>
          <a:xfrm>
            <a:off x="457201" y="1305169"/>
            <a:ext cx="11283950" cy="4475162"/>
          </a:xfrm>
          <a:prstGeom prst="rect">
            <a:avLst/>
          </a:prstGeom>
          <a:noFill/>
          <a:ln>
            <a:noFill/>
          </a:ln>
        </p:spPr>
        <p:txBody>
          <a:bodyPr spcFirstLastPara="1" wrap="square" lIns="0" tIns="0" rIns="0" bIns="0" anchor="t" anchorCtr="0">
            <a:noAutofit/>
          </a:bodyPr>
          <a:lstStyle>
            <a:lvl1pPr marL="6350" indent="-6350" algn="l" defTabSz="914400" rtl="0" eaLnBrk="1" latinLnBrk="0" hangingPunct="1">
              <a:lnSpc>
                <a:spcPct val="82000"/>
              </a:lnSpc>
              <a:spcBef>
                <a:spcPts val="1500"/>
              </a:spcBef>
              <a:spcAft>
                <a:spcPts val="0"/>
              </a:spcAft>
              <a:buClrTx/>
              <a:buSzPct val="80000"/>
              <a:buFont typeface="PrudentialModern Med" pitchFamily="2" charset="0"/>
              <a:buChar char="​"/>
              <a:tabLst/>
              <a:defRPr lang="en-US" sz="1800" b="0" kern="1200" cap="all" baseline="0" dirty="0" smtClean="0">
                <a:solidFill>
                  <a:schemeClr val="accent2"/>
                </a:solidFill>
                <a:latin typeface="+mj-lt"/>
                <a:ea typeface="+mn-ea"/>
                <a:cs typeface="+mn-cs"/>
              </a:defRPr>
            </a:lvl1pPr>
            <a:lvl2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1" kern="1200" dirty="0" smtClean="0">
                <a:solidFill>
                  <a:schemeClr val="tx1"/>
                </a:solidFill>
                <a:latin typeface="PrudentialModern" pitchFamily="2" charset="0"/>
                <a:ea typeface="+mn-ea"/>
                <a:cs typeface="+mn-cs"/>
              </a:defRPr>
            </a:lvl2pPr>
            <a:lvl3pPr marL="0" indent="0" algn="l" defTabSz="914400" rtl="0" eaLnBrk="1" latinLnBrk="0" hangingPunct="1">
              <a:lnSpc>
                <a:spcPct val="105000"/>
              </a:lnSpc>
              <a:spcBef>
                <a:spcPts val="800"/>
              </a:spcBef>
              <a:spcAft>
                <a:spcPts val="0"/>
              </a:spcAft>
              <a:buClrTx/>
              <a:buFont typeface="PrudentialModern Med" pitchFamily="2" charset="0"/>
              <a:buChar char="​"/>
              <a:tabLst/>
              <a:defRPr lang="en-US" sz="1200" b="0" kern="1200" dirty="0" smtClean="0">
                <a:solidFill>
                  <a:schemeClr val="tx1"/>
                </a:solidFill>
                <a:latin typeface="+mn-lt"/>
                <a:ea typeface="+mn-ea"/>
                <a:cs typeface="+mn-cs"/>
              </a:defRPr>
            </a:lvl3pPr>
            <a:lvl4pPr marL="173736" indent="-173736" algn="l" defTabSz="914400" rtl="0" eaLnBrk="1" latinLnBrk="0" hangingPunct="1">
              <a:lnSpc>
                <a:spcPct val="105000"/>
              </a:lnSpc>
              <a:spcBef>
                <a:spcPts val="800"/>
              </a:spcBef>
              <a:spcAft>
                <a:spcPts val="0"/>
              </a:spcAft>
              <a:buClrTx/>
              <a:buFont typeface="Arial" panose="020B0604020202020204" pitchFamily="34" charset="0"/>
              <a:buChar char="•"/>
              <a:tabLst/>
              <a:defRPr lang="en-US" sz="1200" b="0" kern="1200" dirty="0" smtClean="0">
                <a:solidFill>
                  <a:schemeClr val="tx1"/>
                </a:solidFill>
                <a:latin typeface="+mn-lt"/>
                <a:ea typeface="+mn-ea"/>
                <a:cs typeface="+mn-cs"/>
              </a:defRPr>
            </a:lvl4pPr>
            <a:lvl5pPr marL="342900" indent="-150813" algn="l" defTabSz="914400" rtl="0" eaLnBrk="1" latinLnBrk="0" hangingPunct="1">
              <a:lnSpc>
                <a:spcPct val="105000"/>
              </a:lnSpc>
              <a:spcBef>
                <a:spcPts val="400"/>
              </a:spcBef>
              <a:spcAft>
                <a:spcPts val="0"/>
              </a:spcAft>
              <a:buClrTx/>
              <a:buFont typeface="Microsoft Sans Serif" panose="020B0604020202020204" pitchFamily="34" charset="0"/>
              <a:buChar char="—"/>
              <a:tabLst/>
              <a:defRPr lang="en-US" sz="1050" b="0" kern="1200" dirty="0">
                <a:solidFill>
                  <a:schemeClr val="tx1"/>
                </a:solidFill>
                <a:latin typeface="+mn-lt"/>
                <a:ea typeface="+mn-ea"/>
                <a:cs typeface="+mn-cs"/>
              </a:defRPr>
            </a:lvl5pPr>
            <a:lvl6pPr marL="173736" indent="-173736" algn="l" defTabSz="914400" rtl="0" eaLnBrk="1" latinLnBrk="0" hangingPunct="1">
              <a:lnSpc>
                <a:spcPct val="105000"/>
              </a:lnSpc>
              <a:spcBef>
                <a:spcPts val="800"/>
              </a:spcBef>
              <a:spcAft>
                <a:spcPts val="0"/>
              </a:spcAft>
              <a:buClrTx/>
              <a:buSzPct val="75000"/>
              <a:buFont typeface="+mj-lt"/>
              <a:buAutoNum type="arabicPeriod"/>
              <a:tabLst/>
              <a:defRPr sz="1200" kern="1200">
                <a:solidFill>
                  <a:schemeClr val="tx1"/>
                </a:solidFill>
                <a:latin typeface="+mn-lt"/>
                <a:ea typeface="+mn-ea"/>
                <a:cs typeface="+mn-cs"/>
              </a:defRPr>
            </a:lvl6pPr>
            <a:lvl7pPr marL="173736" indent="-173736" algn="l" defTabSz="914400" rtl="0" eaLnBrk="1" latinLnBrk="0" hangingPunct="1">
              <a:lnSpc>
                <a:spcPct val="105000"/>
              </a:lnSpc>
              <a:spcBef>
                <a:spcPts val="800"/>
              </a:spcBef>
              <a:spcAft>
                <a:spcPts val="0"/>
              </a:spcAft>
              <a:buClr>
                <a:srgbClr val="FA0057"/>
              </a:buClr>
              <a:buSzPct val="120000"/>
              <a:buFont typeface="PrudentialModern Med" pitchFamily="2" charset="0"/>
              <a:buChar char="×"/>
              <a:tabLst/>
              <a:defRPr sz="1200" b="0" kern="1200" cap="none" spc="0" baseline="0">
                <a:solidFill>
                  <a:schemeClr val="tx1"/>
                </a:solidFill>
                <a:latin typeface="+mn-lt"/>
                <a:ea typeface="+mn-ea"/>
                <a:cs typeface="+mn-cs"/>
              </a:defRPr>
            </a:lvl7pPr>
            <a:lvl8pPr marL="173736" indent="-173736" algn="l" defTabSz="914400" rtl="0" eaLnBrk="1" latinLnBrk="0" hangingPunct="1">
              <a:lnSpc>
                <a:spcPct val="105000"/>
              </a:lnSpc>
              <a:spcBef>
                <a:spcPts val="800"/>
              </a:spcBef>
              <a:spcAft>
                <a:spcPts val="0"/>
              </a:spcAft>
              <a:buClr>
                <a:schemeClr val="accent6"/>
              </a:buClr>
              <a:buSzPct val="120000"/>
              <a:buFont typeface="PrudentialModern Med" pitchFamily="2" charset="0"/>
              <a:buChar char="+"/>
              <a:tabLst/>
              <a:defRPr sz="1200" kern="1200">
                <a:solidFill>
                  <a:schemeClr val="tx1"/>
                </a:solidFill>
                <a:latin typeface="+mn-lt"/>
                <a:ea typeface="+mn-ea"/>
                <a:cs typeface="+mn-cs"/>
              </a:defRPr>
            </a:lvl8pPr>
            <a:lvl9pPr marL="6350" indent="-6350" algn="l" defTabSz="914400" rtl="0" eaLnBrk="1" latinLnBrk="0" hangingPunct="1">
              <a:lnSpc>
                <a:spcPct val="80000"/>
              </a:lnSpc>
              <a:spcBef>
                <a:spcPts val="800"/>
              </a:spcBef>
              <a:spcAft>
                <a:spcPts val="0"/>
              </a:spcAft>
              <a:buClrTx/>
              <a:buSzPct val="120000"/>
              <a:buFont typeface="PrudentialModern Med" pitchFamily="2" charset="0"/>
              <a:buChar char="​"/>
              <a:tabLst/>
              <a:defRPr sz="4400" kern="1200" cap="all" spc="-110" baseline="0">
                <a:solidFill>
                  <a:schemeClr val="tx1"/>
                </a:solidFill>
                <a:latin typeface="+mj-lt"/>
                <a:ea typeface="+mn-ea"/>
                <a:cs typeface="+mn-cs"/>
              </a:defRPr>
            </a:lvl9pPr>
          </a:lstStyle>
          <a:p>
            <a:pPr lvl="2">
              <a:lnSpc>
                <a:spcPct val="100000"/>
              </a:lnSpc>
              <a:spcBef>
                <a:spcPts val="0"/>
              </a:spcBef>
              <a:buSzPts val="1600"/>
              <a:buFont typeface="PrudentialModern Med" pitchFamily="2" charset="0"/>
              <a:buNone/>
            </a:pPr>
            <a:r>
              <a:rPr lang="en-US" sz="2400" b="1" dirty="0">
                <a:latin typeface="PrudentialModern Bold Condensed"/>
                <a:ea typeface="Arial"/>
                <a:cs typeface="Arial"/>
                <a:sym typeface="Arial"/>
              </a:rPr>
              <a:t>SUPPLEMENTAL INCOME RETIREMENT PLAN (SIRP)</a:t>
            </a:r>
            <a:endParaRPr lang="en-US" sz="2400" b="1" dirty="0">
              <a:latin typeface="PrudentialModern Bold Condensed"/>
            </a:endParaRPr>
          </a:p>
          <a:p>
            <a:pPr lvl="2">
              <a:lnSpc>
                <a:spcPct val="100000"/>
              </a:lnSpc>
              <a:spcBef>
                <a:spcPts val="1200"/>
              </a:spcBef>
              <a:buSzPts val="1600"/>
              <a:buFont typeface="PrudentialModern Med" pitchFamily="2" charset="0"/>
              <a:buNone/>
            </a:pPr>
            <a:r>
              <a:rPr lang="en-US" b="1" dirty="0">
                <a:latin typeface="PRUDENTIALMODERN MEDIUM"/>
                <a:ea typeface="Arial"/>
                <a:cs typeface="Arial"/>
                <a:sym typeface="Arial"/>
              </a:rPr>
              <a:t> </a:t>
            </a:r>
            <a:r>
              <a:rPr lang="en-US" sz="2000" b="1" dirty="0">
                <a:latin typeface="PRUDENTIALMODERN MEDIUM"/>
                <a:ea typeface="Arial"/>
                <a:cs typeface="Arial"/>
                <a:sym typeface="Arial"/>
              </a:rPr>
              <a:t>“</a:t>
            </a:r>
            <a:r>
              <a:rPr lang="en-US" dirty="0">
                <a:latin typeface="PrudentialModern Medium"/>
                <a:ea typeface="Arial"/>
                <a:cs typeface="Arial"/>
                <a:sym typeface="Arial"/>
              </a:rPr>
              <a:t>Now that we’ve taken care of plans to help you build your assets, let’s take a </a:t>
            </a:r>
            <a:br>
              <a:rPr lang="en-US" dirty="0">
                <a:latin typeface="PrudentialModern Medium" pitchFamily="2" charset="77"/>
                <a:ea typeface="Arial"/>
                <a:cs typeface="Arial"/>
              </a:rPr>
            </a:br>
            <a:r>
              <a:rPr lang="en-US" dirty="0">
                <a:latin typeface="PrudentialModern Medium"/>
                <a:ea typeface="Arial"/>
                <a:cs typeface="Arial"/>
                <a:sym typeface="Arial"/>
              </a:rPr>
              <a:t>   look at what we can do to help protect those assets.</a:t>
            </a:r>
            <a:r>
              <a:rPr lang="en-US" sz="2000" b="1" dirty="0">
                <a:latin typeface="PRUDENTIALMODERN MEDIUM"/>
                <a:ea typeface="Arial"/>
                <a:cs typeface="Arial"/>
                <a:sym typeface="Arial"/>
              </a:rPr>
              <a:t>”</a:t>
            </a:r>
            <a:r>
              <a:rPr lang="en-US" b="1" dirty="0">
                <a:latin typeface="PRUDENTIALMODERN MEDIUM"/>
                <a:ea typeface="Arial"/>
                <a:cs typeface="Arial"/>
                <a:sym typeface="Arial"/>
              </a:rPr>
              <a:t> </a:t>
            </a:r>
            <a:endParaRPr lang="en-US" dirty="0">
              <a:latin typeface="PrudentialModern Medium"/>
            </a:endParaRPr>
          </a:p>
          <a:p>
            <a:pPr lvl="2">
              <a:lnSpc>
                <a:spcPct val="100000"/>
              </a:lnSpc>
              <a:spcBef>
                <a:spcPts val="1200"/>
              </a:spcBef>
              <a:buSzPts val="1600"/>
              <a:buFont typeface="PrudentialModern Med" pitchFamily="2" charset="0"/>
              <a:buNone/>
            </a:pPr>
            <a:r>
              <a:rPr lang="en-US" sz="2400" b="1" dirty="0">
                <a:latin typeface="PrudentialModern Bold Condensed"/>
                <a:ea typeface="Arial"/>
                <a:cs typeface="Arial"/>
                <a:sym typeface="Arial"/>
              </a:rPr>
              <a:t>LEGACY &amp; ESTATE PLANNING </a:t>
            </a:r>
            <a:endParaRPr lang="en-US" sz="2400" b="1" dirty="0">
              <a:latin typeface="PrudentialModern Bold Condensed"/>
            </a:endParaRPr>
          </a:p>
          <a:p>
            <a:pPr lvl="2">
              <a:lnSpc>
                <a:spcPct val="100000"/>
              </a:lnSpc>
              <a:spcBef>
                <a:spcPts val="1200"/>
              </a:spcBef>
              <a:buSzPts val="1600"/>
              <a:buNone/>
            </a:pPr>
            <a:r>
              <a:rPr lang="en-US" dirty="0">
                <a:latin typeface="PrudentialModern Medium"/>
                <a:ea typeface="Arial"/>
                <a:cs typeface="Arial"/>
                <a:sym typeface="Arial"/>
              </a:rPr>
              <a:t> </a:t>
            </a:r>
            <a:r>
              <a:rPr lang="en-US" sz="2000" b="1" dirty="0">
                <a:latin typeface="PRUDENTIALMODERN MEDIUM"/>
                <a:ea typeface="Arial"/>
                <a:cs typeface="Arial"/>
                <a:sym typeface="Arial"/>
              </a:rPr>
              <a:t>“</a:t>
            </a:r>
            <a:r>
              <a:rPr lang="en-US" dirty="0">
                <a:latin typeface="PrudentialModern Medium"/>
                <a:ea typeface="Arial"/>
                <a:cs typeface="Arial"/>
                <a:sym typeface="Arial"/>
              </a:rPr>
              <a:t>Now that we've updated your beneficiary information, let's make sure that your </a:t>
            </a:r>
            <a:br>
              <a:rPr lang="en-US" dirty="0">
                <a:latin typeface="PrudentialModern Medium" pitchFamily="2" charset="77"/>
                <a:ea typeface="Arial"/>
                <a:cs typeface="Arial"/>
              </a:rPr>
            </a:br>
            <a:r>
              <a:rPr lang="en-US" dirty="0">
                <a:latin typeface="PrudentialModern Medium"/>
                <a:ea typeface="Arial"/>
                <a:cs typeface="Arial"/>
                <a:sym typeface="Arial"/>
              </a:rPr>
              <a:t>   legacy will be passed on as you intend it to be. By repositioning assets, we can create a plan </a:t>
            </a:r>
            <a:br>
              <a:rPr lang="en-US" dirty="0">
                <a:latin typeface="PrudentialModern Medium" pitchFamily="2" charset="77"/>
                <a:ea typeface="Arial"/>
                <a:cs typeface="Arial"/>
              </a:rPr>
            </a:br>
            <a:r>
              <a:rPr lang="en-US" dirty="0">
                <a:latin typeface="PrudentialModern Medium"/>
                <a:ea typeface="Arial"/>
                <a:cs typeface="Arial"/>
                <a:sym typeface="Arial"/>
              </a:rPr>
              <a:t>   that can help to reduce or eliminate taxes, delays, and probate or legal issues</a:t>
            </a:r>
            <a:r>
              <a:rPr lang="en-US" sz="2000" dirty="0">
                <a:latin typeface="PrudentialModern Medium"/>
                <a:ea typeface="Arial"/>
                <a:cs typeface="Arial"/>
                <a:sym typeface="Arial"/>
              </a:rPr>
              <a:t>.</a:t>
            </a:r>
            <a:r>
              <a:rPr lang="en-US" sz="2000" b="1" dirty="0">
                <a:latin typeface="PRUDENTIALMODERN MEDIUM"/>
                <a:ea typeface="Arial"/>
                <a:cs typeface="Arial"/>
                <a:sym typeface="Arial"/>
              </a:rPr>
              <a:t>”</a:t>
            </a:r>
            <a:endParaRPr lang="en-US" sz="2000" dirty="0">
              <a:latin typeface="PrudentialModern Medium"/>
              <a:ea typeface="Arial"/>
              <a:cs typeface="Arial"/>
            </a:endParaRPr>
          </a:p>
          <a:p>
            <a:pPr lvl="2">
              <a:lnSpc>
                <a:spcPct val="100000"/>
              </a:lnSpc>
              <a:spcBef>
                <a:spcPts val="1200"/>
              </a:spcBef>
              <a:buSzPts val="2000"/>
              <a:buFont typeface="PrudentialModern Med" pitchFamily="2" charset="0"/>
              <a:buNone/>
            </a:pPr>
            <a:r>
              <a:rPr lang="en-US" sz="2000" dirty="0">
                <a:latin typeface="PrudentialModern Medium"/>
                <a:ea typeface="Arial"/>
                <a:cs typeface="Arial"/>
                <a:sym typeface="Arial"/>
              </a:rPr>
              <a:t> </a:t>
            </a:r>
            <a:r>
              <a:rPr lang="en-US" sz="2000" b="1" dirty="0">
                <a:latin typeface="PRUDENTIALMODERN MEDIUM"/>
                <a:ea typeface="Arial"/>
                <a:cs typeface="Arial"/>
                <a:sym typeface="Arial"/>
              </a:rPr>
              <a:t>“</a:t>
            </a:r>
            <a:r>
              <a:rPr lang="en-US" dirty="0">
                <a:latin typeface="PrudentialModern Medium"/>
                <a:ea typeface="Arial"/>
                <a:cs typeface="Arial"/>
                <a:sym typeface="Arial"/>
              </a:rPr>
              <a:t>That's great news that you've started your own business! Why don't we take a look at ways we can help ensure that it </a:t>
            </a:r>
            <a:br>
              <a:rPr lang="en-US" dirty="0">
                <a:latin typeface="PrudentialModern Medium" pitchFamily="2" charset="77"/>
                <a:ea typeface="Arial"/>
                <a:cs typeface="Arial"/>
              </a:rPr>
            </a:br>
            <a:r>
              <a:rPr lang="en-US" dirty="0">
                <a:latin typeface="PrudentialModern Medium"/>
                <a:ea typeface="Arial"/>
                <a:cs typeface="Arial"/>
                <a:sym typeface="Arial"/>
              </a:rPr>
              <a:t>   continues even if something were to happen to you. We can also create a plan to help attract and retain key employees.</a:t>
            </a:r>
            <a:r>
              <a:rPr lang="en-US" sz="2000" b="1" dirty="0">
                <a:latin typeface="PRUDENTIALMODERN MEDIUM"/>
                <a:ea typeface="Arial"/>
                <a:cs typeface="Arial"/>
                <a:sym typeface="Arial"/>
              </a:rPr>
              <a:t>”</a:t>
            </a:r>
            <a:endParaRPr lang="en-US" sz="2000" dirty="0">
              <a:latin typeface="PrudentialModern Medium"/>
              <a:ea typeface="Arial"/>
              <a:cs typeface="Arial"/>
              <a:sym typeface="Arial"/>
            </a:endParaRPr>
          </a:p>
          <a:p>
            <a:pPr lvl="2">
              <a:lnSpc>
                <a:spcPct val="100000"/>
              </a:lnSpc>
              <a:spcBef>
                <a:spcPts val="1200"/>
              </a:spcBef>
              <a:buSzPts val="1600"/>
              <a:buFont typeface="PrudentialModern Med" pitchFamily="2" charset="0"/>
              <a:buNone/>
            </a:pPr>
            <a:r>
              <a:rPr lang="en-US" sz="2400" b="1" dirty="0">
                <a:latin typeface="PrudentialModern Bold Condensed"/>
                <a:ea typeface="Arial"/>
                <a:cs typeface="Arial"/>
                <a:sym typeface="Arial"/>
              </a:rPr>
              <a:t>FINANCIAL PROTECTION – LIVING BENEFITS</a:t>
            </a:r>
            <a:endParaRPr lang="en-US" sz="2400" b="1" dirty="0">
              <a:latin typeface="PrudentialModern Bold Condensed"/>
              <a:ea typeface="Arial"/>
              <a:cs typeface="Arial"/>
            </a:endParaRPr>
          </a:p>
          <a:p>
            <a:pPr lvl="2">
              <a:lnSpc>
                <a:spcPct val="100000"/>
              </a:lnSpc>
              <a:spcBef>
                <a:spcPts val="1200"/>
              </a:spcBef>
              <a:buSzPts val="2000"/>
              <a:buFont typeface="PrudentialModern Med" pitchFamily="2" charset="0"/>
              <a:buNone/>
            </a:pPr>
            <a:r>
              <a:rPr lang="en-US" sz="2000" dirty="0">
                <a:latin typeface="PrudentialModern Medium"/>
                <a:ea typeface="Arial"/>
                <a:cs typeface="Arial"/>
                <a:sym typeface="Arial"/>
              </a:rPr>
              <a:t> </a:t>
            </a:r>
            <a:r>
              <a:rPr lang="en-US" sz="2000" b="1" dirty="0">
                <a:latin typeface="PRUDENTIALMODERN MEDIUM"/>
                <a:ea typeface="Arial"/>
                <a:cs typeface="Arial"/>
                <a:sym typeface="Arial"/>
              </a:rPr>
              <a:t>“</a:t>
            </a:r>
            <a:r>
              <a:rPr lang="en-US" dirty="0">
                <a:latin typeface="PrudentialModern Medium"/>
                <a:ea typeface="Arial"/>
                <a:cs typeface="Arial"/>
                <a:sym typeface="Arial"/>
              </a:rPr>
              <a:t>It's great that you want to provide your family with the protection that comes with death benefits, but did you know that </a:t>
            </a:r>
            <a:br>
              <a:rPr lang="en-US" dirty="0">
                <a:latin typeface="PrudentialModern Medium" pitchFamily="2" charset="77"/>
                <a:ea typeface="Arial"/>
                <a:cs typeface="Arial"/>
              </a:rPr>
            </a:br>
            <a:r>
              <a:rPr lang="en-US" dirty="0">
                <a:latin typeface="PrudentialModern Medium"/>
                <a:ea typeface="Arial"/>
                <a:cs typeface="Arial"/>
                <a:sym typeface="Arial"/>
              </a:rPr>
              <a:t>   our permanent life insurance policies also offer optional living benefits? They can reduce the risk that a chronic illness </a:t>
            </a:r>
            <a:br>
              <a:rPr lang="en-US" dirty="0">
                <a:latin typeface="PrudentialModern Medium" pitchFamily="2" charset="77"/>
                <a:ea typeface="Arial"/>
                <a:cs typeface="Arial"/>
              </a:rPr>
            </a:br>
            <a:r>
              <a:rPr lang="en-US" dirty="0">
                <a:latin typeface="PrudentialModern Medium"/>
                <a:ea typeface="Arial"/>
                <a:cs typeface="Arial"/>
                <a:sym typeface="Arial"/>
              </a:rPr>
              <a:t>   will deplete your savings, which gives your loved ones even more peace of mind.</a:t>
            </a:r>
            <a:r>
              <a:rPr lang="en-US" sz="2000" b="1" dirty="0">
                <a:latin typeface="PRUDENTIALMODERN MEDIUM"/>
                <a:ea typeface="Arial"/>
                <a:cs typeface="Arial"/>
                <a:sym typeface="Arial"/>
              </a:rPr>
              <a:t>”</a:t>
            </a:r>
            <a:endParaRPr lang="en-US" sz="2000" dirty="0">
              <a:latin typeface="PrudentialModern Medium"/>
              <a:ea typeface="Arial"/>
              <a:cs typeface="Arial"/>
              <a:sym typeface="Arial"/>
            </a:endParaRPr>
          </a:p>
        </p:txBody>
      </p:sp>
    </p:spTree>
    <p:extLst>
      <p:ext uri="{BB962C8B-B14F-4D97-AF65-F5344CB8AC3E}">
        <p14:creationId xmlns:p14="http://schemas.microsoft.com/office/powerpoint/2010/main" val="189548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ED6AE8-F5E4-426E-1E90-4BB2C41536A5}"/>
              </a:ext>
            </a:extLst>
          </p:cNvPr>
          <p:cNvSpPr>
            <a:spLocks noGrp="1"/>
          </p:cNvSpPr>
          <p:nvPr>
            <p:ph type="title"/>
          </p:nvPr>
        </p:nvSpPr>
        <p:spPr/>
        <p:txBody>
          <a:bodyPr/>
          <a:lstStyle/>
          <a:p>
            <a:r>
              <a:rPr lang="en-US" dirty="0"/>
              <a:t>ECAPABILITIES</a:t>
            </a:r>
          </a:p>
        </p:txBody>
      </p:sp>
      <p:sp>
        <p:nvSpPr>
          <p:cNvPr id="7" name="Subtitle 6">
            <a:extLst>
              <a:ext uri="{FF2B5EF4-FFF2-40B4-BE49-F238E27FC236}">
                <a16:creationId xmlns:a16="http://schemas.microsoft.com/office/drawing/2014/main" id="{FC1A2027-2D2B-1AE7-BA18-FF63A3D5E5A9}"/>
              </a:ext>
            </a:extLst>
          </p:cNvPr>
          <p:cNvSpPr>
            <a:spLocks noGrp="1"/>
          </p:cNvSpPr>
          <p:nvPr>
            <p:ph type="subTitle" idx="10"/>
          </p:nvPr>
        </p:nvSpPr>
        <p:spPr/>
        <p:txBody>
          <a:bodyPr/>
          <a:lstStyle/>
          <a:p>
            <a:r>
              <a:rPr lang="en-US" dirty="0"/>
              <a:t>A seamless digital experience from start to finish</a:t>
            </a:r>
          </a:p>
        </p:txBody>
      </p:sp>
      <p:pic>
        <p:nvPicPr>
          <p:cNvPr id="9" name="Content Placeholder 8" descr="shows screengrab demonstrating how eCapabilities are a seamless digital experience from start to finish firstly, with the background information that includes easy online application and interview process with less paperwork and higher In Good Order rates highlighting that 90 percent of eInterviews were started and completed within 24 hours. Secondly, for accelerated underwriting eligible clients can get approved faster without medical exams or blood tests with less invasive and increased placement rates, highlighting that was 93 percent placement rates for accelerated decisions. Thirdly, for the efficient policy placement, the policies are automatically delivered for placement after eSignatures are collected and helps increase placement rates and speed up cycle times, highlighting that it is a 4-day faster policy placement than paper">
            <a:extLst>
              <a:ext uri="{FF2B5EF4-FFF2-40B4-BE49-F238E27FC236}">
                <a16:creationId xmlns:a16="http://schemas.microsoft.com/office/drawing/2014/main" id="{AE5F9FA5-2448-E691-6339-C4C91FDB1FEB}"/>
              </a:ext>
            </a:extLst>
          </p:cNvPr>
          <p:cNvPicPr>
            <a:picLocks noGrp="1" noChangeAspect="1"/>
          </p:cNvPicPr>
          <p:nvPr>
            <p:ph sz="quarter" idx="11"/>
          </p:nvPr>
        </p:nvPicPr>
        <p:blipFill>
          <a:blip r:embed="rId3"/>
          <a:stretch>
            <a:fillRect/>
          </a:stretch>
        </p:blipFill>
        <p:spPr>
          <a:xfrm>
            <a:off x="0" y="1341663"/>
            <a:ext cx="12192000" cy="4663439"/>
          </a:xfrm>
          <a:prstGeom prst="rect">
            <a:avLst/>
          </a:prstGeom>
        </p:spPr>
      </p:pic>
      <p:sp>
        <p:nvSpPr>
          <p:cNvPr id="4" name="Content Placeholder 3">
            <a:extLst>
              <a:ext uri="{FF2B5EF4-FFF2-40B4-BE49-F238E27FC236}">
                <a16:creationId xmlns:a16="http://schemas.microsoft.com/office/drawing/2014/main" id="{F79610AF-9258-DABE-21D4-F85934075E43}"/>
              </a:ext>
            </a:extLst>
          </p:cNvPr>
          <p:cNvSpPr>
            <a:spLocks noGrp="1"/>
          </p:cNvSpPr>
          <p:nvPr>
            <p:ph sz="quarter" idx="13"/>
          </p:nvPr>
        </p:nvSpPr>
        <p:spPr>
          <a:xfrm>
            <a:off x="968282" y="6157204"/>
            <a:ext cx="9601200" cy="265112"/>
          </a:xfrm>
        </p:spPr>
        <p:txBody>
          <a:bodyPr/>
          <a:lstStyle/>
          <a:p>
            <a:pPr marL="0" marR="0" lvl="0" indent="0" algn="l" defTabSz="914400" rtl="0" eaLnBrk="1" fontAlgn="auto" latinLnBrk="0" hangingPunct="1">
              <a:lnSpc>
                <a:spcPct val="100000"/>
              </a:lnSpc>
              <a:spcBef>
                <a:spcPts val="0"/>
              </a:spcBef>
              <a:spcAft>
                <a:spcPts val="0"/>
              </a:spcAft>
              <a:buClr>
                <a:srgbClr val="FFFFFF"/>
              </a:buClr>
              <a:buSzPts val="1000"/>
              <a:buFont typeface="Arial"/>
              <a:buNone/>
              <a:tabLst/>
              <a:defRPr/>
            </a:pPr>
            <a:r>
              <a:rPr kumimoji="0" lang="en-US" sz="1000" b="0" i="0" u="none" strike="noStrike" kern="1200" cap="none" spc="0" normalizeH="0" baseline="0" noProof="0" dirty="0">
                <a:ln>
                  <a:noFill/>
                </a:ln>
                <a:effectLst/>
                <a:uLnTx/>
                <a:uFillTx/>
                <a:latin typeface="PrudentialModern Medium" pitchFamily="2" charset="77"/>
                <a:ea typeface="Arial"/>
                <a:cs typeface="Arial"/>
                <a:sym typeface="Arial"/>
              </a:rPr>
              <a:t>1: DATA AS OF 12/31/2022. INFORMATION BASED ON AN INTERNAL REVIEW OF THE THIRD-PARTY BUSINESS. </a:t>
            </a:r>
            <a:endParaRPr kumimoji="0" lang="en-US" sz="1800" b="0" i="0" u="none" strike="noStrike" kern="1200" cap="none" spc="0" normalizeH="0" baseline="0" noProof="0" dirty="0">
              <a:ln>
                <a:noFill/>
              </a:ln>
              <a:effectLst/>
              <a:uLnTx/>
              <a:uFillTx/>
              <a:latin typeface="PrudentialModern Medium" pitchFamily="2" charset="77"/>
              <a:ea typeface="+mn-ea"/>
              <a:cs typeface="+mn-cs"/>
            </a:endParaRPr>
          </a:p>
          <a:p>
            <a:pPr marL="0" marR="0" lvl="0" indent="0" algn="l" defTabSz="914400" rtl="0" eaLnBrk="1" fontAlgn="auto" latinLnBrk="0" hangingPunct="1">
              <a:lnSpc>
                <a:spcPct val="100000"/>
              </a:lnSpc>
              <a:spcBef>
                <a:spcPts val="0"/>
              </a:spcBef>
              <a:spcAft>
                <a:spcPts val="0"/>
              </a:spcAft>
              <a:buClr>
                <a:srgbClr val="FFFFFF"/>
              </a:buClr>
              <a:buSzPts val="1000"/>
              <a:buFont typeface="Arial"/>
              <a:buNone/>
              <a:tabLst/>
              <a:defRPr/>
            </a:pPr>
            <a:r>
              <a:rPr kumimoji="0" lang="en-US" sz="1000" b="0" i="0" u="none" strike="noStrike" kern="1200" cap="none" spc="0" normalizeH="0" baseline="0" noProof="0" dirty="0">
                <a:ln>
                  <a:noFill/>
                </a:ln>
                <a:effectLst/>
                <a:uLnTx/>
                <a:uFillTx/>
                <a:latin typeface="PrudentialModern Medium" pitchFamily="2" charset="77"/>
                <a:ea typeface="Arial"/>
                <a:cs typeface="Arial"/>
                <a:sym typeface="Arial"/>
              </a:rPr>
              <a:t>2: 06/01/2021 – 06/30/2022.</a:t>
            </a:r>
            <a:endParaRPr kumimoji="0" lang="en-US" sz="1800" b="0" i="0" u="none" strike="noStrike" kern="1200" cap="none" spc="0" normalizeH="0" baseline="0" noProof="0" dirty="0">
              <a:ln>
                <a:noFill/>
              </a:ln>
              <a:effectLst/>
              <a:uLnTx/>
              <a:uFillTx/>
              <a:latin typeface="PrudentialModern Medium" pitchFamily="2" charset="77"/>
              <a:ea typeface="+mn-ea"/>
              <a:cs typeface="+mn-cs"/>
            </a:endParaRPr>
          </a:p>
        </p:txBody>
      </p:sp>
    </p:spTree>
    <p:extLst>
      <p:ext uri="{BB962C8B-B14F-4D97-AF65-F5344CB8AC3E}">
        <p14:creationId xmlns:p14="http://schemas.microsoft.com/office/powerpoint/2010/main" val="2427240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ED6AE8-F5E4-426E-1E90-4BB2C41536A5}"/>
              </a:ext>
            </a:extLst>
          </p:cNvPr>
          <p:cNvSpPr>
            <a:spLocks noGrp="1"/>
          </p:cNvSpPr>
          <p:nvPr>
            <p:ph type="title"/>
          </p:nvPr>
        </p:nvSpPr>
        <p:spPr/>
        <p:txBody>
          <a:bodyPr/>
          <a:lstStyle/>
          <a:p>
            <a:r>
              <a:rPr lang="en-US" dirty="0"/>
              <a:t>LIFEINSIGHT®</a:t>
            </a:r>
          </a:p>
        </p:txBody>
      </p:sp>
      <p:sp>
        <p:nvSpPr>
          <p:cNvPr id="7" name="Subtitle 6">
            <a:extLst>
              <a:ext uri="{FF2B5EF4-FFF2-40B4-BE49-F238E27FC236}">
                <a16:creationId xmlns:a16="http://schemas.microsoft.com/office/drawing/2014/main" id="{FC1A2027-2D2B-1AE7-BA18-FF63A3D5E5A9}"/>
              </a:ext>
            </a:extLst>
          </p:cNvPr>
          <p:cNvSpPr>
            <a:spLocks noGrp="1"/>
          </p:cNvSpPr>
          <p:nvPr>
            <p:ph type="subTitle" idx="10"/>
          </p:nvPr>
        </p:nvSpPr>
        <p:spPr/>
        <p:txBody>
          <a:bodyPr/>
          <a:lstStyle/>
          <a:p>
            <a:r>
              <a:rPr lang="en-US" dirty="0"/>
              <a:t>Simplify policy review with our patented, interactive policy management tool</a:t>
            </a:r>
          </a:p>
        </p:txBody>
      </p:sp>
      <p:sp>
        <p:nvSpPr>
          <p:cNvPr id="4" name="Content Placeholder 3">
            <a:extLst>
              <a:ext uri="{FF2B5EF4-FFF2-40B4-BE49-F238E27FC236}">
                <a16:creationId xmlns:a16="http://schemas.microsoft.com/office/drawing/2014/main" id="{E677F923-4CAA-33FA-EEBA-77A4DBA43923}"/>
              </a:ext>
            </a:extLst>
          </p:cNvPr>
          <p:cNvSpPr>
            <a:spLocks noGrp="1"/>
          </p:cNvSpPr>
          <p:nvPr>
            <p:ph sz="quarter" idx="11"/>
          </p:nvPr>
        </p:nvSpPr>
        <p:spPr>
          <a:xfrm>
            <a:off x="720763" y="1735474"/>
            <a:ext cx="2528048" cy="1986673"/>
          </a:xfrm>
        </p:spPr>
        <p:txBody>
          <a:bodyPr/>
          <a:lstStyle/>
          <a:p>
            <a:pPr marL="119063" indent="-119063">
              <a:buClr>
                <a:schemeClr val="bg1"/>
              </a:buClr>
              <a:buFont typeface="Arial" panose="020B0604020202020204" pitchFamily="34" charset="0"/>
              <a:buChar char="•"/>
            </a:pPr>
            <a:r>
              <a:rPr lang="en-US" cap="none" dirty="0">
                <a:solidFill>
                  <a:schemeClr val="tx1"/>
                </a:solidFill>
                <a:latin typeface="+mn-lt"/>
              </a:rPr>
              <a:t>Quickly assess real-time policy performance data</a:t>
            </a:r>
          </a:p>
          <a:p>
            <a:pPr marL="119063" indent="-119063">
              <a:buClr>
                <a:schemeClr val="bg1"/>
              </a:buClr>
              <a:buFont typeface="Arial" panose="020B0604020202020204" pitchFamily="34" charset="0"/>
              <a:buChar char="•"/>
            </a:pPr>
            <a:r>
              <a:rPr lang="en-US" cap="none" dirty="0">
                <a:solidFill>
                  <a:schemeClr val="tx1"/>
                </a:solidFill>
                <a:latin typeface="+mn-lt"/>
              </a:rPr>
              <a:t>Build scenarios</a:t>
            </a:r>
          </a:p>
          <a:p>
            <a:pPr marL="119063" indent="-119063">
              <a:buClr>
                <a:schemeClr val="bg1"/>
              </a:buClr>
              <a:buFont typeface="Arial" panose="020B0604020202020204" pitchFamily="34" charset="0"/>
              <a:buChar char="•"/>
            </a:pPr>
            <a:r>
              <a:rPr lang="en-US" cap="none" dirty="0">
                <a:solidFill>
                  <a:schemeClr val="tx1"/>
                </a:solidFill>
                <a:latin typeface="+mn-lt"/>
              </a:rPr>
              <a:t>Get alerts</a:t>
            </a:r>
          </a:p>
          <a:p>
            <a:pPr marL="119063" indent="-119063">
              <a:buClr>
                <a:schemeClr val="bg1"/>
              </a:buClr>
              <a:buFont typeface="Arial" panose="020B0604020202020204" pitchFamily="34" charset="0"/>
              <a:buChar char="•"/>
            </a:pPr>
            <a:r>
              <a:rPr lang="en-US" cap="none" dirty="0">
                <a:solidFill>
                  <a:schemeClr val="tx1"/>
                </a:solidFill>
                <a:latin typeface="+mn-lt"/>
              </a:rPr>
              <a:t>Easily share a policy summary with clients</a:t>
            </a:r>
          </a:p>
        </p:txBody>
      </p:sp>
      <p:pic>
        <p:nvPicPr>
          <p:cNvPr id="6" name="Google Shape;495;p19">
            <a:extLst>
              <a:ext uri="{FF2B5EF4-FFF2-40B4-BE49-F238E27FC236}">
                <a16:creationId xmlns:a16="http://schemas.microsoft.com/office/drawing/2014/main" id="{F1C6A3F0-8AB1-C184-9E55-96FB2734D07F}"/>
              </a:ext>
              <a:ext uri="{C183D7F6-B498-43B3-948B-1728B52AA6E4}">
                <adec:decorative xmlns:adec="http://schemas.microsoft.com/office/drawing/2017/decorative" val="1"/>
              </a:ext>
            </a:extLst>
          </p:cNvPr>
          <p:cNvPicPr preferRelativeResize="0"/>
          <p:nvPr/>
        </p:nvPicPr>
        <p:blipFill rotWithShape="1">
          <a:blip r:embed="rId3">
            <a:alphaModFix/>
          </a:blip>
          <a:srcRect r="89116"/>
          <a:stretch/>
        </p:blipFill>
        <p:spPr>
          <a:xfrm>
            <a:off x="489645" y="1622078"/>
            <a:ext cx="317180" cy="2511770"/>
          </a:xfrm>
          <a:prstGeom prst="rect">
            <a:avLst/>
          </a:prstGeom>
          <a:solidFill>
            <a:schemeClr val="lt1"/>
          </a:solidFill>
          <a:ln>
            <a:noFill/>
          </a:ln>
        </p:spPr>
      </p:pic>
      <p:pic>
        <p:nvPicPr>
          <p:cNvPr id="11" name="Content Placeholder 10" descr="Screenshot of a sample dashboard on LIFEINSIGHT, Prudential’s policy management tool">
            <a:extLst>
              <a:ext uri="{FF2B5EF4-FFF2-40B4-BE49-F238E27FC236}">
                <a16:creationId xmlns:a16="http://schemas.microsoft.com/office/drawing/2014/main" id="{D673E724-2F25-4766-B4F6-9F4B9B8B9770}"/>
              </a:ext>
            </a:extLst>
          </p:cNvPr>
          <p:cNvPicPr>
            <a:picLocks noGrp="1" noChangeAspect="1"/>
          </p:cNvPicPr>
          <p:nvPr>
            <p:ph sz="quarter" idx="13"/>
          </p:nvPr>
        </p:nvPicPr>
        <p:blipFill>
          <a:blip r:embed="rId4"/>
          <a:stretch>
            <a:fillRect/>
          </a:stretch>
        </p:blipFill>
        <p:spPr>
          <a:xfrm>
            <a:off x="4360267" y="1355114"/>
            <a:ext cx="7644446" cy="4792430"/>
          </a:xfrm>
          <a:prstGeom prst="rect">
            <a:avLst/>
          </a:prstGeom>
        </p:spPr>
      </p:pic>
    </p:spTree>
    <p:extLst>
      <p:ext uri="{BB962C8B-B14F-4D97-AF65-F5344CB8AC3E}">
        <p14:creationId xmlns:p14="http://schemas.microsoft.com/office/powerpoint/2010/main" val="317040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9AC866-35F0-95DA-C058-A4E0B44A6485}"/>
              </a:ext>
            </a:extLst>
          </p:cNvPr>
          <p:cNvSpPr>
            <a:spLocks noGrp="1"/>
          </p:cNvSpPr>
          <p:nvPr>
            <p:ph type="title"/>
          </p:nvPr>
        </p:nvSpPr>
        <p:spPr/>
        <p:txBody>
          <a:bodyPr/>
          <a:lstStyle/>
          <a:p>
            <a:r>
              <a:rPr lang="en-US" sz="3600" dirty="0"/>
              <a:t>Required For Merrill Lynch Events Only</a:t>
            </a:r>
            <a:endParaRPr lang="en-US" dirty="0"/>
          </a:p>
        </p:txBody>
      </p:sp>
      <p:sp>
        <p:nvSpPr>
          <p:cNvPr id="2" name="Content Placeholder 1">
            <a:extLst>
              <a:ext uri="{FF2B5EF4-FFF2-40B4-BE49-F238E27FC236}">
                <a16:creationId xmlns:a16="http://schemas.microsoft.com/office/drawing/2014/main" id="{08706835-3819-EA20-D3C0-96C94B613325}"/>
              </a:ext>
            </a:extLst>
          </p:cNvPr>
          <p:cNvSpPr>
            <a:spLocks noGrp="1"/>
          </p:cNvSpPr>
          <p:nvPr>
            <p:ph sz="quarter" idx="11"/>
          </p:nvPr>
        </p:nvSpPr>
        <p:spPr>
          <a:xfrm>
            <a:off x="457200" y="1054503"/>
            <a:ext cx="11283950" cy="4046308"/>
          </a:xfrm>
        </p:spPr>
        <p:txBody>
          <a:bodyPr/>
          <a:lstStyle/>
          <a:p>
            <a:pPr marL="120650" lvl="2" indent="0" algn="l" rtl="0">
              <a:lnSpc>
                <a:spcPct val="100000"/>
              </a:lnSpc>
              <a:spcBef>
                <a:spcPts val="0"/>
              </a:spcBef>
              <a:spcAft>
                <a:spcPts val="0"/>
              </a:spcAft>
              <a:buSzPts val="1100"/>
              <a:buNone/>
            </a:pPr>
            <a:r>
              <a:rPr lang="en-US" sz="1100" b="1" dirty="0"/>
              <a:t>This material is designed to provide general information about ideas and strategies. It is for discussion purposes only since the availability and effectiveness of any strategy are dependent upon your client's individual facts and circumstances. Your clients should consult with their independent attorney and/or tax advisor before implementing any financial, tax, or estate planning strategy.</a:t>
            </a:r>
            <a:endParaRPr lang="en-US" sz="1100" dirty="0"/>
          </a:p>
          <a:p>
            <a:pPr marL="120650" lvl="2" indent="0" algn="l" rtl="0">
              <a:lnSpc>
                <a:spcPct val="100000"/>
              </a:lnSpc>
              <a:spcBef>
                <a:spcPts val="600"/>
              </a:spcBef>
              <a:spcAft>
                <a:spcPts val="0"/>
              </a:spcAft>
              <a:buSzPts val="1100"/>
              <a:buNone/>
            </a:pPr>
            <a:r>
              <a:rPr lang="en-US" sz="1100" b="1" dirty="0"/>
              <a:t>Investing involves risk including possible loss of principal. </a:t>
            </a:r>
            <a:r>
              <a:rPr lang="en-US" sz="1100" dirty="0"/>
              <a:t>Information is current as of the date of this material.</a:t>
            </a:r>
          </a:p>
          <a:p>
            <a:pPr marL="120650" lvl="2" indent="0" algn="l" rtl="0">
              <a:lnSpc>
                <a:spcPct val="100000"/>
              </a:lnSpc>
              <a:spcBef>
                <a:spcPts val="600"/>
              </a:spcBef>
              <a:spcAft>
                <a:spcPts val="0"/>
              </a:spcAft>
              <a:buSzPts val="1100"/>
              <a:buNone/>
            </a:pPr>
            <a:r>
              <a:rPr lang="en-US" sz="1100" dirty="0"/>
              <a:t>Any opinions expressed herein are from a third party and are given in good faith, are subject to change without notice, and are considered correct as of the stated date of their issue.</a:t>
            </a:r>
          </a:p>
          <a:p>
            <a:pPr marL="120650" lvl="2" indent="0" algn="l" rtl="0">
              <a:lnSpc>
                <a:spcPct val="100000"/>
              </a:lnSpc>
              <a:spcBef>
                <a:spcPts val="600"/>
              </a:spcBef>
              <a:spcAft>
                <a:spcPts val="0"/>
              </a:spcAft>
              <a:buSzPts val="1100"/>
              <a:buNone/>
            </a:pPr>
            <a:r>
              <a:rPr lang="en-US" sz="1100" b="1" dirty="0"/>
              <a:t>Merrill Lynch, Pierce, </a:t>
            </a:r>
            <a:r>
              <a:rPr lang="en-US" sz="1100" b="1" dirty="0" err="1"/>
              <a:t>Fenner</a:t>
            </a:r>
            <a:r>
              <a:rPr lang="en-US" sz="1100" b="1" dirty="0"/>
              <a:t> &amp; Smith Incorporated is not a tax or legal advisor. Clients should consult a personal tax or legal advisor prior to making any tax or legal related investment decisions.</a:t>
            </a:r>
            <a:endParaRPr lang="en-US" sz="1100" dirty="0"/>
          </a:p>
          <a:p>
            <a:pPr marL="120650" lvl="2" indent="0" algn="l" rtl="0">
              <a:lnSpc>
                <a:spcPct val="100000"/>
              </a:lnSpc>
              <a:spcBef>
                <a:spcPts val="600"/>
              </a:spcBef>
              <a:spcAft>
                <a:spcPts val="0"/>
              </a:spcAft>
              <a:buSzPts val="1100"/>
              <a:buNone/>
            </a:pPr>
            <a:r>
              <a:rPr lang="en-US" sz="1100" dirty="0"/>
              <a:t>Bank of America Corporation (“Bank of America”) is a financial holding company that, through its subsidiaries and affiliated companies, provides banking and investment products and other financial services.</a:t>
            </a:r>
          </a:p>
          <a:p>
            <a:pPr marL="120650" lvl="2" indent="0" algn="l" rtl="0">
              <a:lnSpc>
                <a:spcPct val="100000"/>
              </a:lnSpc>
              <a:spcBef>
                <a:spcPts val="600"/>
              </a:spcBef>
              <a:spcAft>
                <a:spcPts val="0"/>
              </a:spcAft>
              <a:buSzPts val="1100"/>
              <a:buNone/>
            </a:pPr>
            <a:r>
              <a:rPr lang="en-US" sz="1100" dirty="0"/>
              <a:t>Merrill Lynch, Pierce, </a:t>
            </a:r>
            <a:r>
              <a:rPr lang="en-US" sz="1100" dirty="0" err="1"/>
              <a:t>Fenner</a:t>
            </a:r>
            <a:r>
              <a:rPr lang="en-US" sz="1100" dirty="0"/>
              <a:t> &amp; Smith Incorporated (also referred to as “MLPF&amp;S” or “Merrill”) makes available certain investment products  sponsored, managed, distributed, or provided by companies that are affiliates of Bank of America Corporation (“</a:t>
            </a:r>
            <a:r>
              <a:rPr lang="en-US" sz="1100" dirty="0" err="1"/>
              <a:t>BofA</a:t>
            </a:r>
            <a:r>
              <a:rPr lang="en-US" sz="1100" dirty="0"/>
              <a:t> Corp.”). MLPF&amp;S is a registered broker-dealer, registered investment adviser, Member SIPC, and a wholly owned subsidiary of </a:t>
            </a:r>
            <a:r>
              <a:rPr lang="en-US" sz="1100" dirty="0" err="1"/>
              <a:t>BofA</a:t>
            </a:r>
            <a:r>
              <a:rPr lang="en-US" sz="1100" dirty="0"/>
              <a:t> Corp. Merrill Lynch Life Agency Inc. (“MLLA”) is a licensed insurance agency and a wholly owned subsidiary of </a:t>
            </a:r>
            <a:r>
              <a:rPr lang="en-US" sz="1100" dirty="0" err="1"/>
              <a:t>BofA</a:t>
            </a:r>
            <a:r>
              <a:rPr lang="en-US" sz="1100" dirty="0"/>
              <a:t> Corp.</a:t>
            </a:r>
          </a:p>
          <a:p>
            <a:pPr marL="120650" lvl="2" indent="0" algn="l" rtl="0">
              <a:lnSpc>
                <a:spcPct val="100000"/>
              </a:lnSpc>
              <a:spcBef>
                <a:spcPts val="600"/>
              </a:spcBef>
              <a:spcAft>
                <a:spcPts val="0"/>
              </a:spcAft>
              <a:buSzPts val="1100"/>
              <a:buNone/>
            </a:pPr>
            <a:r>
              <a:rPr lang="en-US" sz="1100" dirty="0"/>
              <a:t>Merrill offers a broad range of brokerage, investment advisory, and other services. There are important differences between brokerage and investment advisory services, including the type of advice and assistance provided, the fees charged, and the rights and obligations of the parties. It is important to understand the differences, particularly when determining which service or services to select. The views and opinions expressed in this presentation are not necessarily those of Bank of America Corporation; Merrill Lynch, Pierce, </a:t>
            </a:r>
            <a:r>
              <a:rPr lang="en-US" sz="1100" dirty="0" err="1"/>
              <a:t>Fenner</a:t>
            </a:r>
            <a:r>
              <a:rPr lang="en-US" sz="1100" dirty="0"/>
              <a:t> &amp; Smith Incorporated; or any affiliates. Merrill has not participated in preparing this presentation and accepts no responsibility for the accuracy of the information contained herein.</a:t>
            </a:r>
          </a:p>
          <a:p>
            <a:pPr marL="120650" lvl="2" indent="0" algn="l" rtl="0">
              <a:lnSpc>
                <a:spcPct val="100000"/>
              </a:lnSpc>
              <a:spcBef>
                <a:spcPts val="600"/>
              </a:spcBef>
              <a:spcAft>
                <a:spcPts val="0"/>
              </a:spcAft>
              <a:buSzPts val="1100"/>
              <a:buNone/>
            </a:pPr>
            <a:r>
              <a:rPr lang="en-US" sz="1100" dirty="0"/>
              <a:t>Nothing discussed or suggested in these materials should be construed as permission to supersede or circumvent any Bank of America, Merrill Lynch, Pierce, </a:t>
            </a:r>
            <a:r>
              <a:rPr lang="en-US" sz="1100" dirty="0" err="1"/>
              <a:t>Fenner</a:t>
            </a:r>
            <a:r>
              <a:rPr lang="en-US" sz="1100" dirty="0"/>
              <a:t> &amp; Smith Incorporated policies, procedures, rules, and guidelines.</a:t>
            </a:r>
          </a:p>
          <a:p>
            <a:pPr marL="120650" lvl="2" indent="0" algn="l" rtl="0">
              <a:lnSpc>
                <a:spcPct val="100000"/>
              </a:lnSpc>
              <a:spcBef>
                <a:spcPts val="600"/>
              </a:spcBef>
              <a:spcAft>
                <a:spcPts val="0"/>
              </a:spcAft>
              <a:buSzPts val="1100"/>
              <a:buNone/>
            </a:pPr>
            <a:r>
              <a:rPr lang="en-US" sz="1100" dirty="0"/>
              <a:t>Investment products offered through MLPF&amp;S and insurance and annuity products offered through Merrill Lynch Life Agency Inc.:</a:t>
            </a:r>
          </a:p>
        </p:txBody>
      </p:sp>
      <p:sp>
        <p:nvSpPr>
          <p:cNvPr id="5" name="Content Placeholder 4">
            <a:extLst>
              <a:ext uri="{FF2B5EF4-FFF2-40B4-BE49-F238E27FC236}">
                <a16:creationId xmlns:a16="http://schemas.microsoft.com/office/drawing/2014/main" id="{FDA7E7CA-327B-656A-9981-5422F0811FED}"/>
              </a:ext>
            </a:extLst>
          </p:cNvPr>
          <p:cNvSpPr>
            <a:spLocks noGrp="1"/>
          </p:cNvSpPr>
          <p:nvPr>
            <p:ph sz="quarter" idx="13"/>
          </p:nvPr>
        </p:nvSpPr>
        <p:spPr>
          <a:xfrm>
            <a:off x="2423712" y="5540778"/>
            <a:ext cx="6687237" cy="397314"/>
          </a:xfrm>
        </p:spPr>
        <p:txBody>
          <a:bodyPr numCol="2"/>
          <a:lstStyle/>
          <a:p>
            <a:pPr marL="119063" marR="0" lvl="0" indent="-119063" algn="l" defTabSz="914400" rtl="0" eaLnBrk="1" fontAlgn="auto" latinLnBrk="0" hangingPunct="1">
              <a:lnSpc>
                <a:spcPct val="82000"/>
              </a:lnSpc>
              <a:spcBef>
                <a:spcPts val="0"/>
              </a:spcBef>
              <a:spcAft>
                <a:spcPts val="0"/>
              </a:spcAft>
              <a:buClrTx/>
              <a:buSzPct val="80000"/>
              <a:buFont typeface="Arial" panose="020B0604020202020204" pitchFamily="34" charset="0"/>
              <a:buChar char="•"/>
              <a:tabLst/>
              <a:defRPr/>
            </a:pPr>
            <a:r>
              <a:rPr kumimoji="0" lang="en-US" sz="1000" b="1" i="0" u="none" strike="noStrike" kern="1200" cap="none" spc="-15" normalizeH="0" baseline="0" noProof="0" dirty="0">
                <a:ln>
                  <a:noFill/>
                </a:ln>
                <a:solidFill>
                  <a:srgbClr val="7E8FA1"/>
                </a:solidFill>
                <a:effectLst/>
                <a:uLnTx/>
                <a:uFillTx/>
                <a:latin typeface="PrudentialModern Med"/>
                <a:ea typeface="+mn-ea"/>
                <a:cs typeface="Arial"/>
              </a:rPr>
              <a:t>Are </a:t>
            </a:r>
            <a:r>
              <a:rPr kumimoji="0" lang="en-US" sz="1000" b="1" i="0" u="none" strike="noStrike" kern="1200" cap="none" spc="-5" normalizeH="0" baseline="0" noProof="0" dirty="0">
                <a:ln>
                  <a:noFill/>
                </a:ln>
                <a:solidFill>
                  <a:srgbClr val="7E8FA1"/>
                </a:solidFill>
                <a:effectLst/>
                <a:uLnTx/>
                <a:uFillTx/>
                <a:latin typeface="PrudentialModern Med"/>
                <a:ea typeface="+mn-ea"/>
                <a:cs typeface="Arial"/>
              </a:rPr>
              <a:t>Not FDIC</a:t>
            </a:r>
            <a:r>
              <a:rPr kumimoji="0" lang="en-US" sz="1000" b="1" i="0" u="none" strike="noStrike" kern="1200" cap="none" spc="40" normalizeH="0" baseline="0" noProof="0" dirty="0">
                <a:ln>
                  <a:noFill/>
                </a:ln>
                <a:solidFill>
                  <a:srgbClr val="7E8FA1"/>
                </a:solidFill>
                <a:effectLst/>
                <a:uLnTx/>
                <a:uFillTx/>
                <a:latin typeface="PrudentialModern Med"/>
                <a:ea typeface="+mn-ea"/>
                <a:cs typeface="Arial"/>
              </a:rPr>
              <a:t> </a:t>
            </a:r>
            <a:r>
              <a:rPr kumimoji="0" lang="en-US" sz="1000" b="1" i="0" u="none" strike="noStrike" kern="1200" cap="none" spc="-5" normalizeH="0" baseline="0" noProof="0" dirty="0">
                <a:ln>
                  <a:noFill/>
                </a:ln>
                <a:solidFill>
                  <a:srgbClr val="7E8FA1"/>
                </a:solidFill>
                <a:effectLst/>
                <a:uLnTx/>
                <a:uFillTx/>
                <a:latin typeface="PrudentialModern Med"/>
                <a:ea typeface="+mn-ea"/>
                <a:cs typeface="Arial"/>
              </a:rPr>
              <a:t>Insured</a:t>
            </a:r>
            <a:endParaRPr kumimoji="0" lang="en-US" sz="1000" b="0" i="0" u="none" strike="noStrike" kern="1200" cap="none" spc="0" normalizeH="0" baseline="0" noProof="0" dirty="0">
              <a:ln>
                <a:noFill/>
              </a:ln>
              <a:solidFill>
                <a:srgbClr val="7E8FA1"/>
              </a:solidFill>
              <a:effectLst/>
              <a:uLnTx/>
              <a:uFillTx/>
              <a:latin typeface="PrudentialModern Med"/>
              <a:ea typeface="+mn-ea"/>
              <a:cs typeface="Arial"/>
            </a:endParaRPr>
          </a:p>
          <a:p>
            <a:pPr marL="119063" marR="0" lvl="0" indent="-119063" algn="l" defTabSz="914400" rtl="0" eaLnBrk="1" fontAlgn="auto" latinLnBrk="0" hangingPunct="1">
              <a:lnSpc>
                <a:spcPct val="82000"/>
              </a:lnSpc>
              <a:spcBef>
                <a:spcPts val="0"/>
              </a:spcBef>
              <a:spcAft>
                <a:spcPts val="0"/>
              </a:spcAft>
              <a:buClrTx/>
              <a:buSzPct val="80000"/>
              <a:buFont typeface="Arial" panose="020B0604020202020204" pitchFamily="34" charset="0"/>
              <a:buChar char="•"/>
              <a:tabLst/>
              <a:defRPr/>
            </a:pPr>
            <a:r>
              <a:rPr kumimoji="0" lang="en-US" sz="1000" b="1" i="0" u="none" strike="noStrike" kern="1200" cap="none" spc="-15" normalizeH="0" baseline="0" noProof="0" dirty="0">
                <a:ln>
                  <a:noFill/>
                </a:ln>
                <a:solidFill>
                  <a:srgbClr val="7E8FA1"/>
                </a:solidFill>
                <a:effectLst/>
                <a:uLnTx/>
                <a:uFillTx/>
                <a:latin typeface="PrudentialModern Med"/>
                <a:ea typeface="+mn-ea"/>
                <a:cs typeface="Arial"/>
              </a:rPr>
              <a:t>Are </a:t>
            </a:r>
            <a:r>
              <a:rPr kumimoji="0" lang="en-US" sz="1000" b="1" i="0" u="none" strike="noStrike" kern="1200" cap="none" spc="-5" normalizeH="0" baseline="0" noProof="0" dirty="0">
                <a:ln>
                  <a:noFill/>
                </a:ln>
                <a:solidFill>
                  <a:srgbClr val="7E8FA1"/>
                </a:solidFill>
                <a:effectLst/>
                <a:uLnTx/>
                <a:uFillTx/>
                <a:latin typeface="PrudentialModern Med"/>
                <a:ea typeface="+mn-ea"/>
                <a:cs typeface="Arial"/>
              </a:rPr>
              <a:t>Not Insured By </a:t>
            </a:r>
            <a:r>
              <a:rPr kumimoji="0" lang="en-US" sz="1000" b="1" i="0" u="none" strike="noStrike" kern="1200" cap="none" spc="-15" normalizeH="0" baseline="0" noProof="0" dirty="0">
                <a:ln>
                  <a:noFill/>
                </a:ln>
                <a:solidFill>
                  <a:srgbClr val="7E8FA1"/>
                </a:solidFill>
                <a:effectLst/>
                <a:uLnTx/>
                <a:uFillTx/>
                <a:latin typeface="PrudentialModern Med"/>
                <a:ea typeface="+mn-ea"/>
                <a:cs typeface="Arial"/>
              </a:rPr>
              <a:t>Any </a:t>
            </a:r>
            <a:r>
              <a:rPr kumimoji="0" lang="en-US" sz="1000" b="1" i="0" u="none" strike="noStrike" kern="1200" cap="none" spc="-5" normalizeH="0" baseline="0" noProof="0" dirty="0">
                <a:ln>
                  <a:noFill/>
                </a:ln>
                <a:solidFill>
                  <a:srgbClr val="7E8FA1"/>
                </a:solidFill>
                <a:effectLst/>
                <a:uLnTx/>
                <a:uFillTx/>
                <a:latin typeface="PrudentialModern Med"/>
                <a:ea typeface="+mn-ea"/>
                <a:cs typeface="Arial"/>
              </a:rPr>
              <a:t>Federal  Government</a:t>
            </a:r>
            <a:r>
              <a:rPr kumimoji="0" lang="en-US" sz="1000" b="1" i="0" u="none" strike="noStrike" kern="1200" cap="none" spc="-50" normalizeH="0" baseline="0" noProof="0" dirty="0">
                <a:ln>
                  <a:noFill/>
                </a:ln>
                <a:solidFill>
                  <a:srgbClr val="7E8FA1"/>
                </a:solidFill>
                <a:effectLst/>
                <a:uLnTx/>
                <a:uFillTx/>
                <a:latin typeface="PrudentialModern Med"/>
                <a:ea typeface="+mn-ea"/>
                <a:cs typeface="Arial"/>
              </a:rPr>
              <a:t> </a:t>
            </a:r>
            <a:r>
              <a:rPr kumimoji="0" lang="en-US" sz="1000" b="1" i="0" u="none" strike="noStrike" kern="1200" cap="none" spc="-10" normalizeH="0" baseline="0" noProof="0" dirty="0">
                <a:ln>
                  <a:noFill/>
                </a:ln>
                <a:solidFill>
                  <a:srgbClr val="7E8FA1"/>
                </a:solidFill>
                <a:effectLst/>
                <a:uLnTx/>
                <a:uFillTx/>
                <a:latin typeface="PrudentialModern Med"/>
                <a:ea typeface="+mn-ea"/>
                <a:cs typeface="Arial"/>
              </a:rPr>
              <a:t>Agency</a:t>
            </a:r>
          </a:p>
          <a:p>
            <a:pPr marL="119063" marR="0" lvl="0" indent="-119063" algn="l" defTabSz="914400" rtl="0" eaLnBrk="1" fontAlgn="auto" latinLnBrk="0" hangingPunct="1">
              <a:lnSpc>
                <a:spcPct val="82000"/>
              </a:lnSpc>
              <a:spcBef>
                <a:spcPts val="0"/>
              </a:spcBef>
              <a:spcAft>
                <a:spcPts val="0"/>
              </a:spcAft>
              <a:buClrTx/>
              <a:buSzPct val="80000"/>
              <a:buFont typeface="Arial" panose="020B0604020202020204" pitchFamily="34" charset="0"/>
              <a:buChar char="•"/>
              <a:tabLst/>
              <a:defRPr/>
            </a:pPr>
            <a:r>
              <a:rPr kumimoji="0" lang="en-US" sz="1000" b="1" i="0" u="none" strike="noStrike" kern="1200" cap="none" spc="-5" normalizeH="0" baseline="0" noProof="0" dirty="0">
                <a:ln>
                  <a:noFill/>
                </a:ln>
                <a:solidFill>
                  <a:srgbClr val="7E8FA1"/>
                </a:solidFill>
                <a:effectLst/>
                <a:uLnTx/>
                <a:uFillTx/>
                <a:latin typeface="PrudentialModern Med"/>
                <a:ea typeface="+mn-ea"/>
                <a:cs typeface="Arial"/>
              </a:rPr>
              <a:t>May Lose</a:t>
            </a:r>
            <a:r>
              <a:rPr kumimoji="0" lang="en-US" sz="1000" b="1" i="0" u="none" strike="noStrike" kern="1200" cap="none" spc="-25" normalizeH="0" baseline="0" noProof="0" dirty="0">
                <a:ln>
                  <a:noFill/>
                </a:ln>
                <a:solidFill>
                  <a:srgbClr val="7E8FA1"/>
                </a:solidFill>
                <a:effectLst/>
                <a:uLnTx/>
                <a:uFillTx/>
                <a:latin typeface="PrudentialModern Med"/>
                <a:ea typeface="+mn-ea"/>
                <a:cs typeface="Arial"/>
              </a:rPr>
              <a:t> </a:t>
            </a:r>
            <a:r>
              <a:rPr kumimoji="0" lang="en-US" sz="1000" b="1" i="0" u="none" strike="noStrike" kern="1200" cap="none" spc="-15" normalizeH="0" baseline="0" noProof="0" dirty="0">
                <a:ln>
                  <a:noFill/>
                </a:ln>
                <a:solidFill>
                  <a:srgbClr val="7E8FA1"/>
                </a:solidFill>
                <a:effectLst/>
                <a:uLnTx/>
                <a:uFillTx/>
                <a:latin typeface="PrudentialModern Med"/>
                <a:ea typeface="+mn-ea"/>
                <a:cs typeface="Arial"/>
              </a:rPr>
              <a:t>Value</a:t>
            </a:r>
          </a:p>
          <a:p>
            <a:pPr marL="119063" marR="0" lvl="0" indent="-119063" algn="l" defTabSz="914400" rtl="0" eaLnBrk="1" fontAlgn="auto" latinLnBrk="0" hangingPunct="1">
              <a:lnSpc>
                <a:spcPct val="82000"/>
              </a:lnSpc>
              <a:spcBef>
                <a:spcPts val="0"/>
              </a:spcBef>
              <a:spcAft>
                <a:spcPts val="0"/>
              </a:spcAft>
              <a:buClrTx/>
              <a:buSzPct val="80000"/>
              <a:buFont typeface="Arial" panose="020B0604020202020204" pitchFamily="34" charset="0"/>
              <a:buChar char="•"/>
              <a:tabLst/>
              <a:defRPr/>
            </a:pPr>
            <a:r>
              <a:rPr kumimoji="0" lang="en-US" sz="1000" b="1" i="0" u="none" strike="noStrike" kern="1200" cap="none" spc="-15" normalizeH="0" baseline="0" noProof="0" dirty="0">
                <a:ln>
                  <a:noFill/>
                </a:ln>
                <a:solidFill>
                  <a:srgbClr val="7E8FA1"/>
                </a:solidFill>
                <a:effectLst/>
                <a:uLnTx/>
                <a:uFillTx/>
                <a:latin typeface="PrudentialModern Med"/>
                <a:ea typeface="+mn-ea"/>
                <a:cs typeface="Arial"/>
              </a:rPr>
              <a:t>Are </a:t>
            </a:r>
            <a:r>
              <a:rPr kumimoji="0" lang="en-US" sz="1000" b="1" i="0" u="none" strike="noStrike" kern="1200" cap="none" spc="-5" normalizeH="0" baseline="0" noProof="0" dirty="0">
                <a:ln>
                  <a:noFill/>
                </a:ln>
                <a:solidFill>
                  <a:srgbClr val="7E8FA1"/>
                </a:solidFill>
                <a:effectLst/>
                <a:uLnTx/>
                <a:uFillTx/>
                <a:latin typeface="PrudentialModern Med"/>
                <a:ea typeface="+mn-ea"/>
                <a:cs typeface="Arial"/>
              </a:rPr>
              <a:t>Not</a:t>
            </a:r>
            <a:r>
              <a:rPr kumimoji="0" lang="en-US" sz="1000" b="1" i="0" u="none" strike="noStrike" kern="1200" cap="none" spc="30" normalizeH="0" baseline="0" noProof="0" dirty="0">
                <a:ln>
                  <a:noFill/>
                </a:ln>
                <a:solidFill>
                  <a:srgbClr val="7E8FA1"/>
                </a:solidFill>
                <a:effectLst/>
                <a:uLnTx/>
                <a:uFillTx/>
                <a:latin typeface="PrudentialModern Med"/>
                <a:ea typeface="+mn-ea"/>
                <a:cs typeface="Arial"/>
              </a:rPr>
              <a:t> </a:t>
            </a:r>
            <a:r>
              <a:rPr kumimoji="0" lang="en-US" sz="1000" b="1" i="0" u="none" strike="noStrike" kern="1200" cap="none" spc="-5" normalizeH="0" baseline="0" noProof="0" dirty="0">
                <a:ln>
                  <a:noFill/>
                </a:ln>
                <a:solidFill>
                  <a:srgbClr val="7E8FA1"/>
                </a:solidFill>
                <a:effectLst/>
                <a:uLnTx/>
                <a:uFillTx/>
                <a:latin typeface="PrudentialModern Med"/>
                <a:ea typeface="+mn-ea"/>
                <a:cs typeface="Arial"/>
              </a:rPr>
              <a:t>Deposits</a:t>
            </a:r>
            <a:endParaRPr kumimoji="0" lang="en-US" sz="1000" b="0" i="0" u="none" strike="noStrike" kern="1200" cap="none" spc="0" normalizeH="0" baseline="0" noProof="0" dirty="0">
              <a:ln>
                <a:noFill/>
              </a:ln>
              <a:solidFill>
                <a:srgbClr val="7E8FA1"/>
              </a:solidFill>
              <a:effectLst/>
              <a:uLnTx/>
              <a:uFillTx/>
              <a:latin typeface="PrudentialModern Med"/>
              <a:ea typeface="+mn-ea"/>
              <a:cs typeface="Arial"/>
            </a:endParaRPr>
          </a:p>
          <a:p>
            <a:pPr marL="119063" marR="0" lvl="0" indent="-119063" algn="l" defTabSz="914400" rtl="0" eaLnBrk="1" fontAlgn="auto" latinLnBrk="0" hangingPunct="1">
              <a:lnSpc>
                <a:spcPct val="82000"/>
              </a:lnSpc>
              <a:spcBef>
                <a:spcPts val="0"/>
              </a:spcBef>
              <a:spcAft>
                <a:spcPts val="0"/>
              </a:spcAft>
              <a:buClrTx/>
              <a:buSzPct val="80000"/>
              <a:buFont typeface="Arial" panose="020B0604020202020204" pitchFamily="34" charset="0"/>
              <a:buChar char="•"/>
              <a:tabLst/>
              <a:defRPr/>
            </a:pPr>
            <a:r>
              <a:rPr kumimoji="0" lang="en-US" sz="1000" b="1" i="0" u="none" strike="noStrike" kern="1200" cap="none" spc="-15" normalizeH="0" baseline="0" noProof="0" dirty="0">
                <a:ln>
                  <a:noFill/>
                </a:ln>
                <a:solidFill>
                  <a:srgbClr val="7E8FA1"/>
                </a:solidFill>
                <a:effectLst/>
                <a:uLnTx/>
                <a:uFillTx/>
                <a:latin typeface="PrudentialModern Med"/>
                <a:ea typeface="+mn-ea"/>
                <a:cs typeface="Arial"/>
              </a:rPr>
              <a:t>Are </a:t>
            </a:r>
            <a:r>
              <a:rPr kumimoji="0" lang="en-US" sz="1000" b="1" i="0" u="none" strike="noStrike" kern="1200" cap="none" spc="-5" normalizeH="0" baseline="0" noProof="0" dirty="0">
                <a:ln>
                  <a:noFill/>
                </a:ln>
                <a:solidFill>
                  <a:srgbClr val="7E8FA1"/>
                </a:solidFill>
                <a:effectLst/>
                <a:uLnTx/>
                <a:uFillTx/>
                <a:latin typeface="PrudentialModern Med"/>
                <a:ea typeface="+mn-ea"/>
                <a:cs typeface="Arial"/>
              </a:rPr>
              <a:t>Not Bank</a:t>
            </a:r>
            <a:r>
              <a:rPr kumimoji="0" lang="en-US" sz="1000" b="1" i="0" u="none" strike="noStrike" kern="1200" cap="none" spc="25" normalizeH="0" baseline="0" noProof="0" dirty="0">
                <a:ln>
                  <a:noFill/>
                </a:ln>
                <a:solidFill>
                  <a:srgbClr val="7E8FA1"/>
                </a:solidFill>
                <a:effectLst/>
                <a:uLnTx/>
                <a:uFillTx/>
                <a:latin typeface="PrudentialModern Med"/>
                <a:ea typeface="+mn-ea"/>
                <a:cs typeface="Arial"/>
              </a:rPr>
              <a:t> </a:t>
            </a:r>
            <a:r>
              <a:rPr kumimoji="0" lang="en-US" sz="1000" b="1" i="0" u="none" strike="noStrike" kern="1200" cap="none" spc="-5" normalizeH="0" baseline="0" noProof="0" dirty="0">
                <a:ln>
                  <a:noFill/>
                </a:ln>
                <a:solidFill>
                  <a:srgbClr val="7E8FA1"/>
                </a:solidFill>
                <a:effectLst/>
                <a:uLnTx/>
                <a:uFillTx/>
                <a:latin typeface="PrudentialModern Med"/>
                <a:ea typeface="+mn-ea"/>
                <a:cs typeface="Arial"/>
              </a:rPr>
              <a:t>Guaranteed</a:t>
            </a:r>
          </a:p>
          <a:p>
            <a:pPr marL="119063" marR="0" lvl="0" indent="-119063" algn="l" defTabSz="914400" rtl="0" eaLnBrk="1" fontAlgn="auto" latinLnBrk="0" hangingPunct="1">
              <a:lnSpc>
                <a:spcPct val="82000"/>
              </a:lnSpc>
              <a:spcBef>
                <a:spcPts val="0"/>
              </a:spcBef>
              <a:spcAft>
                <a:spcPts val="0"/>
              </a:spcAft>
              <a:buClrTx/>
              <a:buSzPct val="80000"/>
              <a:buFont typeface="Arial" panose="020B0604020202020204" pitchFamily="34" charset="0"/>
              <a:buChar char="•"/>
              <a:tabLst/>
              <a:defRPr/>
            </a:pPr>
            <a:r>
              <a:rPr kumimoji="0" lang="en-US" sz="1000" b="1" i="0" u="none" strike="noStrike" kern="1200" cap="none" spc="-15" normalizeH="0" baseline="0" noProof="0" dirty="0">
                <a:ln>
                  <a:noFill/>
                </a:ln>
                <a:solidFill>
                  <a:srgbClr val="7E8FA1"/>
                </a:solidFill>
                <a:effectLst/>
                <a:uLnTx/>
                <a:uFillTx/>
                <a:latin typeface="PrudentialModern Med"/>
                <a:ea typeface="+mn-ea"/>
                <a:cs typeface="Arial"/>
              </a:rPr>
              <a:t>Are </a:t>
            </a:r>
            <a:r>
              <a:rPr kumimoji="0" lang="en-US" sz="1000" b="1" i="0" u="none" strike="noStrike" kern="1200" cap="none" spc="-5" normalizeH="0" baseline="0" noProof="0" dirty="0">
                <a:ln>
                  <a:noFill/>
                </a:ln>
                <a:solidFill>
                  <a:srgbClr val="7E8FA1"/>
                </a:solidFill>
                <a:effectLst/>
                <a:uLnTx/>
                <a:uFillTx/>
                <a:latin typeface="PrudentialModern Med"/>
                <a:ea typeface="+mn-ea"/>
                <a:cs typeface="Arial"/>
              </a:rPr>
              <a:t>Not A Condition To </a:t>
            </a:r>
            <a:r>
              <a:rPr kumimoji="0" lang="en-US" sz="1000" b="1" i="0" u="none" strike="noStrike" kern="1200" cap="none" spc="-15" normalizeH="0" baseline="0" noProof="0" dirty="0">
                <a:ln>
                  <a:noFill/>
                </a:ln>
                <a:solidFill>
                  <a:srgbClr val="7E8FA1"/>
                </a:solidFill>
                <a:effectLst/>
                <a:uLnTx/>
                <a:uFillTx/>
                <a:latin typeface="PrudentialModern Med"/>
                <a:ea typeface="+mn-ea"/>
                <a:cs typeface="Arial"/>
              </a:rPr>
              <a:t>Any  </a:t>
            </a:r>
            <a:r>
              <a:rPr kumimoji="0" lang="en-US" sz="1000" b="1" i="0" u="none" strike="noStrike" kern="1200" cap="none" spc="-5" normalizeH="0" baseline="0" noProof="0" dirty="0">
                <a:ln>
                  <a:noFill/>
                </a:ln>
                <a:solidFill>
                  <a:srgbClr val="7E8FA1"/>
                </a:solidFill>
                <a:effectLst/>
                <a:uLnTx/>
                <a:uFillTx/>
                <a:latin typeface="PrudentialModern Med"/>
                <a:ea typeface="+mn-ea"/>
                <a:cs typeface="Arial"/>
              </a:rPr>
              <a:t>Banking Service Or</a:t>
            </a:r>
            <a:r>
              <a:rPr kumimoji="0" lang="en-US" sz="1000" b="1" i="0" u="none" strike="noStrike" kern="1200" cap="none" spc="-85" normalizeH="0" baseline="0" noProof="0" dirty="0">
                <a:ln>
                  <a:noFill/>
                </a:ln>
                <a:solidFill>
                  <a:srgbClr val="7E8FA1"/>
                </a:solidFill>
                <a:effectLst/>
                <a:uLnTx/>
                <a:uFillTx/>
                <a:latin typeface="PrudentialModern Med"/>
                <a:ea typeface="+mn-ea"/>
                <a:cs typeface="Arial"/>
              </a:rPr>
              <a:t> </a:t>
            </a:r>
            <a:r>
              <a:rPr kumimoji="0" lang="en-US" sz="1000" b="1" i="0" u="none" strike="noStrike" kern="1200" cap="none" spc="-10" normalizeH="0" baseline="0" noProof="0" dirty="0">
                <a:ln>
                  <a:noFill/>
                </a:ln>
                <a:solidFill>
                  <a:srgbClr val="7E8FA1"/>
                </a:solidFill>
                <a:effectLst/>
                <a:uLnTx/>
                <a:uFillTx/>
                <a:latin typeface="PrudentialModern Med"/>
                <a:ea typeface="+mn-ea"/>
                <a:cs typeface="Arial"/>
              </a:rPr>
              <a:t>Activity</a:t>
            </a:r>
            <a:endParaRPr kumimoji="0" lang="en-US" sz="1000" b="0" i="0" u="none" strike="noStrike" kern="1200" cap="none" spc="0" normalizeH="0" baseline="0" noProof="0" dirty="0">
              <a:ln>
                <a:noFill/>
              </a:ln>
              <a:solidFill>
                <a:srgbClr val="007BC3"/>
              </a:solidFill>
              <a:effectLst/>
              <a:uLnTx/>
              <a:uFillTx/>
              <a:latin typeface="PrudentialModern SemCond"/>
              <a:ea typeface="+mn-ea"/>
              <a:cs typeface="+mn-cs"/>
            </a:endParaRPr>
          </a:p>
        </p:txBody>
      </p:sp>
      <p:pic>
        <p:nvPicPr>
          <p:cNvPr id="9" name="Google Shape;243;p2">
            <a:extLst>
              <a:ext uri="{FF2B5EF4-FFF2-40B4-BE49-F238E27FC236}">
                <a16:creationId xmlns:a16="http://schemas.microsoft.com/office/drawing/2014/main" id="{E4576A0C-E45F-AD6C-0DD2-BAE153BD838E}"/>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2258760" y="5373459"/>
            <a:ext cx="7139035" cy="914479"/>
          </a:xfrm>
          <a:prstGeom prst="rect">
            <a:avLst/>
          </a:prstGeom>
          <a:noFill/>
          <a:ln>
            <a:noFill/>
          </a:ln>
        </p:spPr>
      </p:pic>
    </p:spTree>
    <p:extLst>
      <p:ext uri="{BB962C8B-B14F-4D97-AF65-F5344CB8AC3E}">
        <p14:creationId xmlns:p14="http://schemas.microsoft.com/office/powerpoint/2010/main" val="357879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ED6AE8-F5E4-426E-1E90-4BB2C41536A5}"/>
              </a:ext>
            </a:extLst>
          </p:cNvPr>
          <p:cNvSpPr>
            <a:spLocks noGrp="1"/>
          </p:cNvSpPr>
          <p:nvPr>
            <p:ph type="title"/>
          </p:nvPr>
        </p:nvSpPr>
        <p:spPr/>
        <p:txBody>
          <a:bodyPr/>
          <a:lstStyle/>
          <a:p>
            <a:r>
              <a:rPr lang="en-US" dirty="0"/>
              <a:t>summary</a:t>
            </a:r>
          </a:p>
        </p:txBody>
      </p:sp>
      <p:pic>
        <p:nvPicPr>
          <p:cNvPr id="6" name="Content Placeholder 5" descr="shows screengrab of the summary firstly, with product innovation and evolution where life insurance has evolved to meet more client needs, uses riders to address client needs, and reviews case studies. Secondly, the benefits of policy review include ensuring clients have the right amount and type of coverage, reinforcing clients’ goals, takes advantage of policy reviews as one of the easiest ways to start writing life insurance business, your Prudential Team will assist with client identification and evaluation of the information, and make recommendations to help meet clients’ protections needs. Thirdly, you can get started with policy review by leveraging Prudential’s eCapabilities or LifeInSight, working with your Life Wholesaling Team and using our conversation starters">
            <a:extLst>
              <a:ext uri="{FF2B5EF4-FFF2-40B4-BE49-F238E27FC236}">
                <a16:creationId xmlns:a16="http://schemas.microsoft.com/office/drawing/2014/main" id="{1133447B-BB76-75AB-A657-D0F4DAC8DF72}"/>
              </a:ext>
            </a:extLst>
          </p:cNvPr>
          <p:cNvPicPr>
            <a:picLocks noGrp="1" noChangeAspect="1"/>
          </p:cNvPicPr>
          <p:nvPr>
            <p:ph sz="quarter" idx="11"/>
          </p:nvPr>
        </p:nvPicPr>
        <p:blipFill rotWithShape="1">
          <a:blip r:embed="rId3"/>
          <a:srcRect b="4611"/>
          <a:stretch/>
        </p:blipFill>
        <p:spPr>
          <a:xfrm>
            <a:off x="0" y="950166"/>
            <a:ext cx="12192000" cy="5117147"/>
          </a:xfrm>
          <a:prstGeom prst="rect">
            <a:avLst/>
          </a:prstGeom>
        </p:spPr>
      </p:pic>
    </p:spTree>
    <p:extLst>
      <p:ext uri="{BB962C8B-B14F-4D97-AF65-F5344CB8AC3E}">
        <p14:creationId xmlns:p14="http://schemas.microsoft.com/office/powerpoint/2010/main" val="3480802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1F45"/>
        </a:solidFill>
        <a:effectLst/>
      </p:bgPr>
    </p:bg>
    <p:spTree>
      <p:nvGrpSpPr>
        <p:cNvPr id="1" name="Shape 325"/>
        <p:cNvGrpSpPr/>
        <p:nvPr/>
      </p:nvGrpSpPr>
      <p:grpSpPr>
        <a:xfrm>
          <a:off x="0" y="0"/>
          <a:ext cx="0" cy="0"/>
          <a:chOff x="0" y="0"/>
          <a:chExt cx="0" cy="0"/>
        </a:xfrm>
      </p:grpSpPr>
      <p:sp>
        <p:nvSpPr>
          <p:cNvPr id="2" name="Title 1">
            <a:extLst>
              <a:ext uri="{FF2B5EF4-FFF2-40B4-BE49-F238E27FC236}">
                <a16:creationId xmlns:a16="http://schemas.microsoft.com/office/drawing/2014/main" id="{25CE2855-B031-6F31-C89C-40C1B4116D34}"/>
              </a:ext>
            </a:extLst>
          </p:cNvPr>
          <p:cNvSpPr>
            <a:spLocks noGrp="1"/>
          </p:cNvSpPr>
          <p:nvPr>
            <p:ph type="title"/>
          </p:nvPr>
        </p:nvSpPr>
        <p:spPr>
          <a:xfrm>
            <a:off x="532503" y="3450129"/>
            <a:ext cx="5158292" cy="523220"/>
          </a:xfrm>
        </p:spPr>
        <p:txBody>
          <a:bodyPr/>
          <a:lstStyle/>
          <a:p>
            <a:pPr marL="0" marR="0" lvl="0" indent="0" defTabSz="1219170" rtl="0" eaLnBrk="1" fontAlgn="auto" latinLnBrk="0" hangingPunct="1">
              <a:lnSpc>
                <a:spcPct val="75000"/>
              </a:lnSpc>
              <a:spcBef>
                <a:spcPts val="0"/>
              </a:spcBef>
              <a:spcAft>
                <a:spcPts val="0"/>
              </a:spcAft>
              <a:tabLst/>
              <a:defRPr/>
            </a:pPr>
            <a:r>
              <a:rPr kumimoji="0" lang="en-US" sz="9600" b="1" i="0" u="none" strike="noStrike" kern="0" cap="none" spc="0" normalizeH="0" baseline="0" noProof="0" dirty="0">
                <a:ln>
                  <a:noFill/>
                </a:ln>
                <a:solidFill>
                  <a:srgbClr val="FFFFFF"/>
                </a:solidFill>
                <a:effectLst/>
                <a:uLnTx/>
                <a:uFillTx/>
                <a:latin typeface="PrudentialModern Bold Condensed" pitchFamily="2" charset="77"/>
                <a:ea typeface="DM Sans"/>
                <a:cs typeface="DM Sans"/>
                <a:sym typeface="DM Sans"/>
              </a:rPr>
              <a:t>THANK YOU</a:t>
            </a:r>
            <a:endParaRPr lang="en-US" dirty="0"/>
          </a:p>
        </p:txBody>
      </p:sp>
      <p:pic>
        <p:nvPicPr>
          <p:cNvPr id="8" name="Content Placeholder 7">
            <a:extLst>
              <a:ext uri="{FF2B5EF4-FFF2-40B4-BE49-F238E27FC236}">
                <a16:creationId xmlns:a16="http://schemas.microsoft.com/office/drawing/2014/main" id="{2E51128C-A96A-FF31-53E2-86D60AD18DCC}"/>
              </a:ext>
              <a:ext uri="{C183D7F6-B498-43B3-948B-1728B52AA6E4}">
                <adec:decorative xmlns:adec="http://schemas.microsoft.com/office/drawing/2017/decorative" val="1"/>
              </a:ext>
            </a:extLst>
          </p:cNvPr>
          <p:cNvPicPr>
            <a:picLocks noGrp="1" noChangeAspect="1"/>
          </p:cNvPicPr>
          <p:nvPr>
            <p:ph sz="quarter" idx="11"/>
          </p:nvPr>
        </p:nvPicPr>
        <p:blipFill>
          <a:blip r:embed="rId3"/>
          <a:stretch>
            <a:fillRect/>
          </a:stretch>
        </p:blipFill>
        <p:spPr>
          <a:xfrm>
            <a:off x="9218898" y="5604734"/>
            <a:ext cx="2324723" cy="62253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480BB2-4FDB-D832-1AB0-3657CBF22C0D}"/>
              </a:ext>
            </a:extLst>
          </p:cNvPr>
          <p:cNvSpPr>
            <a:spLocks noGrp="1"/>
          </p:cNvSpPr>
          <p:nvPr>
            <p:ph type="title"/>
          </p:nvPr>
        </p:nvSpPr>
        <p:spPr/>
        <p:txBody>
          <a:bodyPr/>
          <a:lstStyle/>
          <a:p>
            <a:r>
              <a:rPr lang="en-US" dirty="0"/>
              <a:t>Important information</a:t>
            </a:r>
          </a:p>
        </p:txBody>
      </p:sp>
      <p:sp>
        <p:nvSpPr>
          <p:cNvPr id="2" name="Content Placeholder 1">
            <a:extLst>
              <a:ext uri="{FF2B5EF4-FFF2-40B4-BE49-F238E27FC236}">
                <a16:creationId xmlns:a16="http://schemas.microsoft.com/office/drawing/2014/main" id="{7F0926B1-39F7-77A6-B1F2-B5B5BC035C6F}"/>
              </a:ext>
            </a:extLst>
          </p:cNvPr>
          <p:cNvSpPr>
            <a:spLocks noGrp="1"/>
          </p:cNvSpPr>
          <p:nvPr>
            <p:ph sz="quarter" idx="11"/>
          </p:nvPr>
        </p:nvSpPr>
        <p:spPr>
          <a:xfrm>
            <a:off x="478716" y="1070709"/>
            <a:ext cx="11283950" cy="4263292"/>
          </a:xfrm>
        </p:spPr>
        <p:txBody>
          <a:bodyPr/>
          <a:lstStyle/>
          <a:p>
            <a:pPr marL="11965" indent="0">
              <a:lnSpc>
                <a:spcPct val="100000"/>
              </a:lnSpc>
              <a:spcBef>
                <a:spcPts val="600"/>
              </a:spcBef>
              <a:spcAft>
                <a:spcPts val="600"/>
              </a:spcAft>
              <a:buClr>
                <a:schemeClr val="dk1"/>
              </a:buClr>
              <a:buSzPts val="1200"/>
              <a:buFont typeface="Arial"/>
              <a:buNone/>
            </a:pPr>
            <a:r>
              <a:rPr lang="en-US" sz="1300" cap="none" dirty="0">
                <a:solidFill>
                  <a:schemeClr val="dk1"/>
                </a:solidFill>
                <a:latin typeface="PrudentialModern Medium" pitchFamily="2" charset="77"/>
                <a:ea typeface="Arial"/>
                <a:cs typeface="Arial"/>
                <a:sym typeface="Arial"/>
              </a:rPr>
              <a:t>Life insurance is issued by Pruco Life Insurance Company (except in NY) and Pruco Life Insurance Company of New Jersey (in NY). Securities products and services are offered through Pruco Securities, LLC (member SIPC). All are Prudential Financial companies located in Newark, NJ. Each is solely responsible for its own financial condition and contractual obligations. </a:t>
            </a:r>
            <a:br>
              <a:rPr lang="en-US" sz="1300" b="1" cap="none" dirty="0">
                <a:solidFill>
                  <a:schemeClr val="dk1"/>
                </a:solidFill>
                <a:latin typeface="PRUDENTIALMODERN MEDIUM" pitchFamily="2" charset="77"/>
                <a:ea typeface="Arial"/>
                <a:cs typeface="Arial"/>
                <a:sym typeface="Arial"/>
              </a:rPr>
            </a:br>
            <a:r>
              <a:rPr lang="en-US" sz="1300" b="1" cap="none" dirty="0">
                <a:solidFill>
                  <a:srgbClr val="333333"/>
                </a:solidFill>
                <a:latin typeface="PRUDENTIALMODERN MEDIUM" pitchFamily="2" charset="77"/>
                <a:ea typeface="Arial"/>
                <a:cs typeface="Arial"/>
                <a:sym typeface="Arial"/>
              </a:rPr>
              <a:t>Clients should consider the investment objectives, risks, and charges and expenses carefully before investing in the contract and/or underlying portfolios. The initial summary prospectus for the contract and the prospectus or summary prospectus for the underlying portfolios (collectively, the "prospectuses"), contain this information as well as other important information which may be obtained by contacting your Prudential Life Wholesaler or from </a:t>
            </a:r>
            <a:r>
              <a:rPr lang="en-US" sz="1300" b="1" u="sng" cap="none" dirty="0" err="1">
                <a:solidFill>
                  <a:srgbClr val="333333"/>
                </a:solidFill>
                <a:latin typeface="PRUDENTIALMODERN MEDIUM" pitchFamily="2" charset="77"/>
                <a:ea typeface="Arial"/>
                <a:cs typeface="Arial"/>
                <a:sym typeface="Arial"/>
              </a:rPr>
              <a:t>prudential.com</a:t>
            </a:r>
            <a:r>
              <a:rPr lang="en-US" sz="1300" b="1" cap="none" dirty="0">
                <a:solidFill>
                  <a:srgbClr val="333333"/>
                </a:solidFill>
                <a:latin typeface="PRUDENTIALMODERN MEDIUM" pitchFamily="2" charset="77"/>
                <a:ea typeface="Arial"/>
                <a:cs typeface="Arial"/>
                <a:sym typeface="Arial"/>
              </a:rPr>
              <a:t>. Clients should read the prospectuses carefully before investing.</a:t>
            </a:r>
            <a:endParaRPr lang="en-US" sz="1300" b="1" cap="none" dirty="0">
              <a:solidFill>
                <a:schemeClr val="dk1"/>
              </a:solidFill>
              <a:latin typeface="PRUDENTIALMODERN MEDIUM" pitchFamily="2" charset="77"/>
              <a:ea typeface="Arial"/>
              <a:cs typeface="Arial"/>
              <a:sym typeface="Arial"/>
            </a:endParaRPr>
          </a:p>
          <a:p>
            <a:pPr marL="11965" indent="0">
              <a:lnSpc>
                <a:spcPct val="100000"/>
              </a:lnSpc>
              <a:spcBef>
                <a:spcPts val="600"/>
              </a:spcBef>
              <a:spcAft>
                <a:spcPts val="600"/>
              </a:spcAft>
              <a:buClr>
                <a:schemeClr val="dk1"/>
              </a:buClr>
              <a:buSzPts val="1200"/>
              <a:buFont typeface="Arial"/>
              <a:buNone/>
            </a:pPr>
            <a:r>
              <a:rPr lang="en-US" sz="1300" cap="none" dirty="0">
                <a:solidFill>
                  <a:schemeClr val="dk1"/>
                </a:solidFill>
                <a:latin typeface="PrudentialModern Medium" pitchFamily="2" charset="77"/>
                <a:ea typeface="Arial"/>
                <a:cs typeface="Arial"/>
                <a:sym typeface="Arial"/>
              </a:rPr>
              <a:t>This material is being provided for informational or educational purposes only and does not take into account the investment objectives or financial situation of any clients or prospective clients. The information is not intended as investment advice and is not a recommendation about managing or investing a client’s retirement savings. Clients seeking information regarding their particular investment needs should contact a financial professional.</a:t>
            </a:r>
          </a:p>
          <a:p>
            <a:pPr marL="11965" indent="0">
              <a:lnSpc>
                <a:spcPct val="100000"/>
              </a:lnSpc>
              <a:spcBef>
                <a:spcPts val="600"/>
              </a:spcBef>
              <a:spcAft>
                <a:spcPts val="600"/>
              </a:spcAft>
              <a:buClr>
                <a:schemeClr val="dk1"/>
              </a:buClr>
              <a:buSzPts val="1050"/>
              <a:buFont typeface="Arial"/>
              <a:buNone/>
            </a:pPr>
            <a:r>
              <a:rPr lang="en-US" sz="1300" cap="none" dirty="0">
                <a:solidFill>
                  <a:schemeClr val="dk1"/>
                </a:solidFill>
                <a:latin typeface="PrudentialModern Medium" pitchFamily="2" charset="77"/>
                <a:ea typeface="Arial"/>
                <a:cs typeface="Arial"/>
                <a:sym typeface="Arial"/>
              </a:rPr>
              <a:t>We do not provide tax, accounting, or legal advice. Clients should consult their own independent advisors as to any tax, accounting, or legal statements made herein.</a:t>
            </a:r>
          </a:p>
          <a:p>
            <a:pPr marL="11965" indent="0">
              <a:lnSpc>
                <a:spcPct val="100000"/>
              </a:lnSpc>
              <a:spcBef>
                <a:spcPts val="600"/>
              </a:spcBef>
              <a:spcAft>
                <a:spcPts val="600"/>
              </a:spcAft>
              <a:buClr>
                <a:schemeClr val="dk1"/>
              </a:buClr>
              <a:buSzPts val="1050"/>
              <a:buFont typeface="Arial"/>
              <a:buNone/>
            </a:pPr>
            <a:r>
              <a:rPr lang="en-US" sz="1300" cap="none" dirty="0">
                <a:solidFill>
                  <a:schemeClr val="dk1"/>
                </a:solidFill>
                <a:latin typeface="PrudentialModern Medium" pitchFamily="2" charset="77"/>
                <a:ea typeface="Arial"/>
                <a:cs typeface="Arial"/>
                <a:sym typeface="Arial"/>
              </a:rPr>
              <a:t>All guarantees and benefits of the insurance policy are backed by the claims-paying ability of the issuing insurance company and do not apply to the underlying investment options. Policy guarantees and benefits are not obligations of, nor backed by, the broker-dealer and/or insurance agency selling the policy, nor by any of their affiliates, and none of them makes any representations or guarantees regarding the claims-paying ability of the issuing insurance company. </a:t>
            </a:r>
          </a:p>
          <a:p>
            <a:pPr marL="11965" indent="0">
              <a:lnSpc>
                <a:spcPct val="100000"/>
              </a:lnSpc>
              <a:spcBef>
                <a:spcPts val="600"/>
              </a:spcBef>
              <a:spcAft>
                <a:spcPts val="600"/>
              </a:spcAft>
              <a:buClr>
                <a:schemeClr val="dk1"/>
              </a:buClr>
              <a:buSzPts val="1050"/>
              <a:buFont typeface="Arial"/>
              <a:buNone/>
            </a:pPr>
            <a:r>
              <a:rPr lang="en-US" sz="1300" cap="none" dirty="0">
                <a:solidFill>
                  <a:schemeClr val="dk1"/>
                </a:solidFill>
                <a:latin typeface="PrudentialModern Medium" pitchFamily="2" charset="77"/>
                <a:ea typeface="Arial"/>
                <a:cs typeface="Arial"/>
                <a:sym typeface="Arial"/>
              </a:rPr>
              <a:t>© 2024 Prudential Financial, Inc. and its related entities. Prudential, the Prudential logo, and the Rock symbol are service marks of Prudential Financial, Inc. and its related entities, registered in many jurisdictions worldwide.</a:t>
            </a:r>
            <a:endParaRPr lang="en-US" sz="1300" dirty="0">
              <a:latin typeface="PrudentialModern Medium" pitchFamily="2" charset="77"/>
            </a:endParaRPr>
          </a:p>
        </p:txBody>
      </p:sp>
      <p:sp>
        <p:nvSpPr>
          <p:cNvPr id="5" name="Content Placeholder 4">
            <a:extLst>
              <a:ext uri="{FF2B5EF4-FFF2-40B4-BE49-F238E27FC236}">
                <a16:creationId xmlns:a16="http://schemas.microsoft.com/office/drawing/2014/main" id="{E7587677-DE92-8498-C7A0-3FF8D0A640FB}"/>
              </a:ext>
            </a:extLst>
          </p:cNvPr>
          <p:cNvSpPr>
            <a:spLocks noGrp="1"/>
          </p:cNvSpPr>
          <p:nvPr>
            <p:ph sz="quarter" idx="13"/>
          </p:nvPr>
        </p:nvSpPr>
        <p:spPr>
          <a:xfrm>
            <a:off x="634796" y="5533260"/>
            <a:ext cx="5798278" cy="6846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1F45"/>
                </a:solidFill>
                <a:effectLst/>
                <a:uLnTx/>
                <a:uFillTx/>
                <a:latin typeface="Arial"/>
                <a:ea typeface="Arial"/>
                <a:cs typeface="Arial"/>
                <a:sym typeface="Arial"/>
              </a:rPr>
              <a:t>Investment and Insurance Products:</a:t>
            </a:r>
            <a:endParaRPr kumimoji="0" lang="en-US" sz="1800" b="1" i="0" u="none" strike="noStrike" kern="1200" cap="none" spc="0" normalizeH="0" baseline="0" noProof="0" dirty="0">
              <a:ln>
                <a:noFill/>
              </a:ln>
              <a:solidFill>
                <a:srgbClr val="001F45"/>
              </a:solidFill>
              <a:effectLst/>
              <a:uLnTx/>
              <a:uFillTx/>
              <a:latin typeface="PrudentialModern Med"/>
              <a:ea typeface="+mn-ea"/>
              <a:cs typeface="+mn-cs"/>
            </a:endParaRPr>
          </a:p>
          <a:p>
            <a:pPr>
              <a:lnSpc>
                <a:spcPct val="100000"/>
              </a:lnSpc>
              <a:spcBef>
                <a:spcPts val="0"/>
              </a:spcBef>
              <a:buSzTx/>
              <a:defRPr/>
            </a:pPr>
            <a:r>
              <a:rPr kumimoji="0" lang="en-US" sz="1100" b="1" i="0" u="none" strike="noStrike" kern="1200" cap="none" spc="0" normalizeH="0" baseline="0" noProof="0" dirty="0">
                <a:ln>
                  <a:noFill/>
                </a:ln>
                <a:solidFill>
                  <a:srgbClr val="001F45"/>
                </a:solidFill>
                <a:effectLst/>
                <a:uLnTx/>
                <a:uFillTx/>
                <a:latin typeface="Arial"/>
                <a:ea typeface="Arial"/>
                <a:cs typeface="Arial"/>
                <a:sym typeface="Arial"/>
              </a:rPr>
              <a:t>•Not FDIC insured </a:t>
            </a:r>
          </a:p>
          <a:p>
            <a:pPr>
              <a:lnSpc>
                <a:spcPct val="100000"/>
              </a:lnSpc>
              <a:spcBef>
                <a:spcPts val="0"/>
              </a:spcBef>
              <a:buSzTx/>
              <a:defRPr/>
            </a:pPr>
            <a:r>
              <a:rPr kumimoji="0" lang="en-US" sz="1100" b="1" i="0" u="none" strike="noStrike" kern="1200" cap="none" spc="0" normalizeH="0" baseline="0" noProof="0" dirty="0">
                <a:ln>
                  <a:noFill/>
                </a:ln>
                <a:solidFill>
                  <a:srgbClr val="001F45"/>
                </a:solidFill>
                <a:effectLst/>
                <a:uLnTx/>
                <a:uFillTx/>
                <a:latin typeface="Arial"/>
                <a:ea typeface="Arial"/>
                <a:cs typeface="Arial"/>
                <a:sym typeface="Arial"/>
              </a:rPr>
              <a:t>•Not insured by any federal government agency</a:t>
            </a:r>
            <a:br>
              <a:rPr kumimoji="0" lang="en-US" sz="1100" b="1" i="0" u="none" strike="noStrike" kern="1200" cap="none" spc="0" normalizeH="0" baseline="0" noProof="0" dirty="0">
                <a:ln>
                  <a:noFill/>
                </a:ln>
                <a:solidFill>
                  <a:srgbClr val="001F45"/>
                </a:solidFill>
                <a:effectLst/>
                <a:uLnTx/>
                <a:uFillTx/>
                <a:latin typeface="Arial"/>
                <a:ea typeface="Arial"/>
                <a:cs typeface="Arial"/>
                <a:sym typeface="Arial"/>
              </a:rPr>
            </a:br>
            <a:r>
              <a:rPr kumimoji="0" lang="en-US" sz="1100" b="1" i="0" u="none" strike="noStrike" kern="1200" cap="none" spc="0" normalizeH="0" baseline="0" noProof="0" dirty="0">
                <a:ln>
                  <a:noFill/>
                </a:ln>
                <a:solidFill>
                  <a:srgbClr val="001F45"/>
                </a:solidFill>
                <a:effectLst/>
                <a:uLnTx/>
                <a:uFillTx/>
                <a:latin typeface="Arial"/>
                <a:ea typeface="Arial"/>
                <a:cs typeface="Arial"/>
                <a:sym typeface="Arial"/>
              </a:rPr>
              <a:t>•Not a deposit or other obligation of, or guaranteed by, any bank or its affiliates</a:t>
            </a:r>
            <a:br>
              <a:rPr kumimoji="0" lang="en-US" sz="1100" b="1" i="0" u="none" strike="noStrike" kern="1200" cap="none" spc="0" normalizeH="0" baseline="0" noProof="0" dirty="0">
                <a:ln>
                  <a:noFill/>
                </a:ln>
                <a:solidFill>
                  <a:srgbClr val="001F45"/>
                </a:solidFill>
                <a:effectLst/>
                <a:uLnTx/>
                <a:uFillTx/>
                <a:latin typeface="Arial"/>
                <a:ea typeface="Arial"/>
                <a:cs typeface="Arial"/>
                <a:sym typeface="Arial"/>
              </a:rPr>
            </a:br>
            <a:r>
              <a:rPr kumimoji="0" lang="en-US" sz="1100" b="1" i="0" u="none" strike="noStrike" kern="1200" cap="none" spc="0" normalizeH="0" baseline="0" noProof="0" dirty="0">
                <a:ln>
                  <a:noFill/>
                </a:ln>
                <a:solidFill>
                  <a:srgbClr val="001F45"/>
                </a:solidFill>
                <a:effectLst/>
                <a:uLnTx/>
                <a:uFillTx/>
                <a:latin typeface="Arial"/>
                <a:ea typeface="Arial"/>
                <a:cs typeface="Arial"/>
                <a:sym typeface="Arial"/>
              </a:rPr>
              <a:t>•Subject to investment risks, including possible loss of the principal amount invested</a:t>
            </a:r>
          </a:p>
        </p:txBody>
      </p:sp>
      <p:graphicFrame>
        <p:nvGraphicFramePr>
          <p:cNvPr id="7" name="Google Shape;526;p22">
            <a:extLst>
              <a:ext uri="{FF2B5EF4-FFF2-40B4-BE49-F238E27FC236}">
                <a16:creationId xmlns:a16="http://schemas.microsoft.com/office/drawing/2014/main" id="{2EF1487B-5185-B03A-0764-97AB95EB57D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0369003"/>
              </p:ext>
            </p:extLst>
          </p:nvPr>
        </p:nvGraphicFramePr>
        <p:xfrm>
          <a:off x="485164" y="5481297"/>
          <a:ext cx="6335184" cy="918986"/>
        </p:xfrm>
        <a:graphic>
          <a:graphicData uri="http://schemas.openxmlformats.org/drawingml/2006/table">
            <a:tbl>
              <a:tblPr firstRow="1">
                <a:noFill/>
              </a:tblPr>
              <a:tblGrid>
                <a:gridCol w="6335184">
                  <a:extLst>
                    <a:ext uri="{9D8B030D-6E8A-4147-A177-3AD203B41FA5}">
                      <a16:colId xmlns:a16="http://schemas.microsoft.com/office/drawing/2014/main" val="20000"/>
                    </a:ext>
                  </a:extLst>
                </a:gridCol>
              </a:tblGrid>
              <a:tr h="918986">
                <a:tc>
                  <a:txBody>
                    <a:bodyPr/>
                    <a:lstStyle/>
                    <a:p>
                      <a:pPr marL="0" marR="0" lvl="0" indent="0" algn="l" rtl="0">
                        <a:lnSpc>
                          <a:spcPct val="100000"/>
                        </a:lnSpc>
                        <a:spcBef>
                          <a:spcPts val="0"/>
                        </a:spcBef>
                        <a:spcAft>
                          <a:spcPts val="0"/>
                        </a:spcAft>
                        <a:buNone/>
                      </a:pPr>
                      <a:endParaRPr sz="1100" b="1" dirty="0">
                        <a:solidFill>
                          <a:schemeClr val="dk1"/>
                        </a:solidFill>
                        <a:latin typeface="Arial"/>
                        <a:ea typeface="Arial"/>
                        <a:cs typeface="Arial"/>
                        <a:sym typeface="Arial"/>
                      </a:endParaRPr>
                    </a:p>
                  </a:txBody>
                  <a:tcPr marL="53775" marR="537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7367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66E73-4D24-080C-BEF8-22154886F1C8}"/>
              </a:ext>
            </a:extLst>
          </p:cNvPr>
          <p:cNvSpPr>
            <a:spLocks noGrp="1"/>
          </p:cNvSpPr>
          <p:nvPr>
            <p:ph type="title"/>
          </p:nvPr>
        </p:nvSpPr>
        <p:spPr/>
        <p:txBody>
          <a:bodyPr/>
          <a:lstStyle/>
          <a:p>
            <a:r>
              <a:rPr lang="en-US" sz="5000" dirty="0"/>
              <a:t>DISCUSSION TOPICS</a:t>
            </a:r>
          </a:p>
        </p:txBody>
      </p:sp>
      <p:sp>
        <p:nvSpPr>
          <p:cNvPr id="4" name="Text Placeholder 3">
            <a:extLst>
              <a:ext uri="{FF2B5EF4-FFF2-40B4-BE49-F238E27FC236}">
                <a16:creationId xmlns:a16="http://schemas.microsoft.com/office/drawing/2014/main" id="{D2992570-4B20-CE02-81A3-13201E4B093E}"/>
              </a:ext>
            </a:extLst>
          </p:cNvPr>
          <p:cNvSpPr>
            <a:spLocks noGrp="1"/>
          </p:cNvSpPr>
          <p:nvPr>
            <p:ph type="body" sz="quarter" idx="12"/>
          </p:nvPr>
        </p:nvSpPr>
        <p:spPr/>
        <p:txBody>
          <a:bodyPr/>
          <a:lstStyle/>
          <a:p>
            <a:r>
              <a:rPr lang="en-US" sz="4000" dirty="0"/>
              <a:t>Product innovation and evolution</a:t>
            </a:r>
          </a:p>
          <a:p>
            <a:r>
              <a:rPr lang="en-US" sz="4000" dirty="0"/>
              <a:t>The benefits of policy review</a:t>
            </a:r>
          </a:p>
          <a:p>
            <a:r>
              <a:rPr lang="en-US" sz="4000" dirty="0"/>
              <a:t>Getting started with policy review</a:t>
            </a:r>
          </a:p>
        </p:txBody>
      </p:sp>
    </p:spTree>
    <p:extLst>
      <p:ext uri="{BB962C8B-B14F-4D97-AF65-F5344CB8AC3E}">
        <p14:creationId xmlns:p14="http://schemas.microsoft.com/office/powerpoint/2010/main" val="787049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47E5-3C17-7A21-0FF1-A669B6405898}"/>
              </a:ext>
            </a:extLst>
          </p:cNvPr>
          <p:cNvSpPr>
            <a:spLocks noGrp="1"/>
          </p:cNvSpPr>
          <p:nvPr>
            <p:ph type="title"/>
          </p:nvPr>
        </p:nvSpPr>
        <p:spPr>
          <a:xfrm>
            <a:off x="457201" y="2082445"/>
            <a:ext cx="4568824" cy="2447786"/>
          </a:xfrm>
        </p:spPr>
        <p:txBody>
          <a:bodyPr/>
          <a:lstStyle/>
          <a:p>
            <a:r>
              <a:rPr lang="en-US" dirty="0"/>
              <a:t>Product innovation &amp; evolution</a:t>
            </a:r>
          </a:p>
        </p:txBody>
      </p:sp>
      <p:pic>
        <p:nvPicPr>
          <p:cNvPr id="6" name="Picture Placeholder 5">
            <a:extLst>
              <a:ext uri="{FF2B5EF4-FFF2-40B4-BE49-F238E27FC236}">
                <a16:creationId xmlns:a16="http://schemas.microsoft.com/office/drawing/2014/main" id="{4A5F2A1C-4F5D-BAFB-62E2-1EAEFC1CACC0}"/>
              </a:ext>
              <a:ext uri="{C183D7F6-B498-43B3-948B-1728B52AA6E4}">
                <adec:decorative xmlns:adec="http://schemas.microsoft.com/office/drawing/2017/decorative" val="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9461" t="29751" r="23643"/>
          <a:stretch/>
        </p:blipFill>
        <p:spPr>
          <a:xfrm>
            <a:off x="6574869" y="847729"/>
            <a:ext cx="5166360" cy="5166360"/>
          </a:xfrm>
        </p:spPr>
      </p:pic>
    </p:spTree>
    <p:extLst>
      <p:ext uri="{BB962C8B-B14F-4D97-AF65-F5344CB8AC3E}">
        <p14:creationId xmlns:p14="http://schemas.microsoft.com/office/powerpoint/2010/main" val="111813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ED6AE8-F5E4-426E-1E90-4BB2C41536A5}"/>
              </a:ext>
            </a:extLst>
          </p:cNvPr>
          <p:cNvSpPr>
            <a:spLocks noGrp="1"/>
          </p:cNvSpPr>
          <p:nvPr>
            <p:ph type="title"/>
          </p:nvPr>
        </p:nvSpPr>
        <p:spPr/>
        <p:txBody>
          <a:bodyPr/>
          <a:lstStyle/>
          <a:p>
            <a:r>
              <a:rPr lang="en-US" dirty="0"/>
              <a:t>PRODUCT EVOLUTION</a:t>
            </a:r>
          </a:p>
        </p:txBody>
      </p:sp>
      <p:sp>
        <p:nvSpPr>
          <p:cNvPr id="2" name="Subtitle 1">
            <a:extLst>
              <a:ext uri="{FF2B5EF4-FFF2-40B4-BE49-F238E27FC236}">
                <a16:creationId xmlns:a16="http://schemas.microsoft.com/office/drawing/2014/main" id="{518FB7F5-3187-47A2-3939-46B2435C5D36}"/>
              </a:ext>
            </a:extLst>
          </p:cNvPr>
          <p:cNvSpPr>
            <a:spLocks noGrp="1"/>
          </p:cNvSpPr>
          <p:nvPr>
            <p:ph type="subTitle" idx="10"/>
          </p:nvPr>
        </p:nvSpPr>
        <p:spPr>
          <a:xfrm>
            <a:off x="463629" y="1745837"/>
            <a:ext cx="5022771" cy="290849"/>
          </a:xfrm>
        </p:spPr>
        <p:txBody>
          <a:bodyPr/>
          <a:lstStyle/>
          <a:p>
            <a:r>
              <a:rPr lang="en-US" sz="3200" dirty="0"/>
              <a:t>We’ve seen product evolution right in our own homes</a:t>
            </a:r>
          </a:p>
        </p:txBody>
      </p:sp>
      <p:pic>
        <p:nvPicPr>
          <p:cNvPr id="17" name="Content Placeholder 16" descr="shows the evolution in telephones from rotary, corded, handheld, mobile, and laptops">
            <a:extLst>
              <a:ext uri="{FF2B5EF4-FFF2-40B4-BE49-F238E27FC236}">
                <a16:creationId xmlns:a16="http://schemas.microsoft.com/office/drawing/2014/main" id="{58DDE74F-9576-65D6-C9C9-BCFCD4455F33}"/>
              </a:ext>
            </a:extLst>
          </p:cNvPr>
          <p:cNvPicPr>
            <a:picLocks noGrp="1" noChangeAspect="1"/>
          </p:cNvPicPr>
          <p:nvPr>
            <p:ph sz="quarter" idx="11"/>
          </p:nvPr>
        </p:nvPicPr>
        <p:blipFill>
          <a:blip r:embed="rId3"/>
          <a:stretch>
            <a:fillRect/>
          </a:stretch>
        </p:blipFill>
        <p:spPr>
          <a:xfrm>
            <a:off x="403410" y="1445186"/>
            <a:ext cx="11283950" cy="4044511"/>
          </a:xfrm>
          <a:prstGeom prst="rect">
            <a:avLst/>
          </a:prstGeom>
        </p:spPr>
      </p:pic>
    </p:spTree>
    <p:extLst>
      <p:ext uri="{BB962C8B-B14F-4D97-AF65-F5344CB8AC3E}">
        <p14:creationId xmlns:p14="http://schemas.microsoft.com/office/powerpoint/2010/main" val="3215717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ED6AE8-F5E4-426E-1E90-4BB2C41536A5}"/>
              </a:ext>
            </a:extLst>
          </p:cNvPr>
          <p:cNvSpPr>
            <a:spLocks noGrp="1"/>
          </p:cNvSpPr>
          <p:nvPr>
            <p:ph type="title"/>
          </p:nvPr>
        </p:nvSpPr>
        <p:spPr/>
        <p:txBody>
          <a:bodyPr/>
          <a:lstStyle/>
          <a:p>
            <a:r>
              <a:rPr lang="en-US" dirty="0"/>
              <a:t>PRODUCT EVOLUTION </a:t>
            </a:r>
          </a:p>
        </p:txBody>
      </p:sp>
      <p:sp>
        <p:nvSpPr>
          <p:cNvPr id="6" name="Subtitle 5">
            <a:extLst>
              <a:ext uri="{FF2B5EF4-FFF2-40B4-BE49-F238E27FC236}">
                <a16:creationId xmlns:a16="http://schemas.microsoft.com/office/drawing/2014/main" id="{A79769E7-212F-E55D-2EC2-B623E1EEBC00}"/>
              </a:ext>
            </a:extLst>
          </p:cNvPr>
          <p:cNvSpPr>
            <a:spLocks noGrp="1"/>
          </p:cNvSpPr>
          <p:nvPr>
            <p:ph type="subTitle" idx="10"/>
          </p:nvPr>
        </p:nvSpPr>
        <p:spPr/>
        <p:txBody>
          <a:bodyPr/>
          <a:lstStyle/>
          <a:p>
            <a:r>
              <a:rPr lang="en-US" dirty="0"/>
              <a:t>Transformed by innovation and technology</a:t>
            </a:r>
          </a:p>
        </p:txBody>
      </p:sp>
      <p:pic>
        <p:nvPicPr>
          <p:cNvPr id="8" name="Content Placeholder 7" descr="shows infographic demonstrating firstly, how investment options have evolved from stocks and bonds to mutual funds, EFT’s, variable subaccounts, and index funds and secondly how life insurance has evolved from simple, less flexible Term and Whole Life policies to more innovative, flexible and customizable Universal Life, Variable Universal Life and Indexed VUL products">
            <a:extLst>
              <a:ext uri="{FF2B5EF4-FFF2-40B4-BE49-F238E27FC236}">
                <a16:creationId xmlns:a16="http://schemas.microsoft.com/office/drawing/2014/main" id="{2FA08B0B-8F49-A06F-508D-2D0D0A273B8A}"/>
              </a:ext>
            </a:extLst>
          </p:cNvPr>
          <p:cNvPicPr>
            <a:picLocks noGrp="1" noChangeAspect="1"/>
          </p:cNvPicPr>
          <p:nvPr>
            <p:ph sz="quarter" idx="11"/>
          </p:nvPr>
        </p:nvPicPr>
        <p:blipFill>
          <a:blip r:embed="rId3"/>
          <a:stretch>
            <a:fillRect/>
          </a:stretch>
        </p:blipFill>
        <p:spPr>
          <a:xfrm>
            <a:off x="696" y="1333040"/>
            <a:ext cx="12206786" cy="4869455"/>
          </a:xfrm>
          <a:prstGeom prst="rect">
            <a:avLst/>
          </a:prstGeom>
        </p:spPr>
      </p:pic>
    </p:spTree>
    <p:extLst>
      <p:ext uri="{BB962C8B-B14F-4D97-AF65-F5344CB8AC3E}">
        <p14:creationId xmlns:p14="http://schemas.microsoft.com/office/powerpoint/2010/main" val="1794596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ED6AE8-F5E4-426E-1E90-4BB2C41536A5}"/>
              </a:ext>
            </a:extLst>
          </p:cNvPr>
          <p:cNvSpPr>
            <a:spLocks noGrp="1"/>
          </p:cNvSpPr>
          <p:nvPr>
            <p:ph type="title"/>
          </p:nvPr>
        </p:nvSpPr>
        <p:spPr/>
        <p:txBody>
          <a:bodyPr/>
          <a:lstStyle/>
          <a:p>
            <a:r>
              <a:rPr lang="en-US"/>
              <a:t>HOW LIFE INSURANCE HAS EVOLVED</a:t>
            </a:r>
            <a:endParaRPr lang="en-US" dirty="0"/>
          </a:p>
        </p:txBody>
      </p:sp>
      <p:sp>
        <p:nvSpPr>
          <p:cNvPr id="6" name="Subtitle 5">
            <a:extLst>
              <a:ext uri="{FF2B5EF4-FFF2-40B4-BE49-F238E27FC236}">
                <a16:creationId xmlns:a16="http://schemas.microsoft.com/office/drawing/2014/main" id="{A79769E7-212F-E55D-2EC2-B623E1EEBC00}"/>
              </a:ext>
            </a:extLst>
          </p:cNvPr>
          <p:cNvSpPr>
            <a:spLocks noGrp="1"/>
          </p:cNvSpPr>
          <p:nvPr>
            <p:ph type="subTitle" idx="10"/>
          </p:nvPr>
        </p:nvSpPr>
        <p:spPr/>
        <p:txBody>
          <a:bodyPr/>
          <a:lstStyle/>
          <a:p>
            <a:r>
              <a:rPr lang="en-US"/>
              <a:t>Transformed by innovation and technology</a:t>
            </a:r>
            <a:endParaRPr lang="en-US" dirty="0"/>
          </a:p>
        </p:txBody>
      </p:sp>
      <p:pic>
        <p:nvPicPr>
          <p:cNvPr id="12" name="Content Placeholder 11" descr="shows screengrab of how life insurance has evolved from the past where medical exams were required, there was set premium schedules, a one-size-fits-all coverage, limited living benefits, and paper applications to life insurance today which has enhanced underwriting for eligible customers, flexible premium payments, customized policies with riders, chronic illness benefits, and eCapabilities and eSignatures">
            <a:extLst>
              <a:ext uri="{FF2B5EF4-FFF2-40B4-BE49-F238E27FC236}">
                <a16:creationId xmlns:a16="http://schemas.microsoft.com/office/drawing/2014/main" id="{DDDFBC92-047E-3562-0633-93FA79C536F3}"/>
              </a:ext>
            </a:extLst>
          </p:cNvPr>
          <p:cNvPicPr>
            <a:picLocks noGrp="1" noChangeAspect="1"/>
          </p:cNvPicPr>
          <p:nvPr>
            <p:ph sz="quarter" idx="11"/>
          </p:nvPr>
        </p:nvPicPr>
        <p:blipFill>
          <a:blip r:embed="rId3"/>
          <a:stretch>
            <a:fillRect/>
          </a:stretch>
        </p:blipFill>
        <p:spPr>
          <a:xfrm>
            <a:off x="0" y="1494859"/>
            <a:ext cx="12192000" cy="4169663"/>
          </a:xfrm>
          <a:prstGeom prst="rect">
            <a:avLst/>
          </a:prstGeom>
        </p:spPr>
      </p:pic>
      <p:sp>
        <p:nvSpPr>
          <p:cNvPr id="7" name="Content Placeholder 6">
            <a:extLst>
              <a:ext uri="{FF2B5EF4-FFF2-40B4-BE49-F238E27FC236}">
                <a16:creationId xmlns:a16="http://schemas.microsoft.com/office/drawing/2014/main" id="{7BDC546F-DCD4-17FE-612E-C3EFF9B66F22}"/>
              </a:ext>
            </a:extLst>
          </p:cNvPr>
          <p:cNvSpPr>
            <a:spLocks noGrp="1"/>
          </p:cNvSpPr>
          <p:nvPr>
            <p:ph sz="quarter" idx="13"/>
          </p:nvPr>
        </p:nvSpPr>
        <p:spPr>
          <a:xfrm>
            <a:off x="774647" y="6081901"/>
            <a:ext cx="9434359" cy="286626"/>
          </a:xfrm>
        </p:spPr>
        <p:txBody>
          <a:bodyPr/>
          <a:lstStyle/>
          <a:p>
            <a:pPr marL="0" marR="0" lvl="0" indent="0" algn="l" defTabSz="914400" rtl="0" eaLnBrk="1" fontAlgn="auto" latinLnBrk="0" hangingPunct="1">
              <a:lnSpc>
                <a:spcPct val="100000"/>
              </a:lnSpc>
              <a:spcBef>
                <a:spcPts val="0"/>
              </a:spcBef>
              <a:spcAft>
                <a:spcPts val="0"/>
              </a:spcAft>
              <a:buClr>
                <a:srgbClr val="003D61"/>
              </a:buClr>
              <a:buSzPts val="1200"/>
              <a:buFont typeface="Arial"/>
              <a:buNone/>
              <a:tabLst/>
              <a:defRPr/>
            </a:pPr>
            <a:r>
              <a:rPr kumimoji="0" lang="en-US" sz="1200" b="0" i="0" u="none" strike="noStrike" kern="1200" cap="none" spc="0" normalizeH="0" baseline="0" noProof="0">
                <a:ln>
                  <a:noFill/>
                </a:ln>
                <a:solidFill>
                  <a:srgbClr val="003D61"/>
                </a:solidFill>
                <a:effectLst/>
                <a:uLnTx/>
                <a:uFillTx/>
                <a:latin typeface="Arial"/>
                <a:ea typeface="Arial"/>
                <a:cs typeface="Arial"/>
                <a:sym typeface="Arial"/>
              </a:rPr>
              <a:t>*ISSUANCE OF THE POLICY MAY DEPEND UPON THE ANSWERS TO THE HEALTH QUESTIONS SET FORTH IN THE APPLICATION.</a:t>
            </a:r>
            <a:endParaRPr kumimoji="0" lang="en-US" sz="1800" b="0" i="0" u="none" strike="noStrike" kern="1200" cap="none" spc="0" normalizeH="0" baseline="0" noProof="0" dirty="0">
              <a:ln>
                <a:noFill/>
              </a:ln>
              <a:solidFill>
                <a:srgbClr val="001F45"/>
              </a:solidFill>
              <a:effectLst/>
              <a:uLnTx/>
              <a:uFillTx/>
              <a:latin typeface="PrudentialModern Med"/>
              <a:ea typeface="+mn-ea"/>
              <a:cs typeface="+mn-cs"/>
            </a:endParaRPr>
          </a:p>
        </p:txBody>
      </p:sp>
    </p:spTree>
    <p:extLst>
      <p:ext uri="{BB962C8B-B14F-4D97-AF65-F5344CB8AC3E}">
        <p14:creationId xmlns:p14="http://schemas.microsoft.com/office/powerpoint/2010/main" val="383302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47E5-3C17-7A21-0FF1-A669B6405898}"/>
              </a:ext>
            </a:extLst>
          </p:cNvPr>
          <p:cNvSpPr>
            <a:spLocks noGrp="1"/>
          </p:cNvSpPr>
          <p:nvPr>
            <p:ph type="title"/>
          </p:nvPr>
        </p:nvSpPr>
        <p:spPr>
          <a:xfrm>
            <a:off x="457201" y="1269915"/>
            <a:ext cx="4568824" cy="3260316"/>
          </a:xfrm>
        </p:spPr>
        <p:txBody>
          <a:bodyPr/>
          <a:lstStyle/>
          <a:p>
            <a:r>
              <a:rPr lang="en-US" dirty="0"/>
              <a:t>THE BENEFITS OF POLICY REVIEW</a:t>
            </a:r>
          </a:p>
        </p:txBody>
      </p:sp>
      <p:pic>
        <p:nvPicPr>
          <p:cNvPr id="6" name="Picture Placeholder 5">
            <a:extLst>
              <a:ext uri="{FF2B5EF4-FFF2-40B4-BE49-F238E27FC236}">
                <a16:creationId xmlns:a16="http://schemas.microsoft.com/office/drawing/2014/main" id="{DF45483E-A329-7368-EEC9-E2FFD66DB276}"/>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640" r="16640"/>
          <a:stretch/>
        </p:blipFill>
        <p:spPr>
          <a:xfrm>
            <a:off x="6574869" y="847729"/>
            <a:ext cx="5166360" cy="5166360"/>
          </a:xfrm>
        </p:spPr>
      </p:pic>
    </p:spTree>
    <p:extLst>
      <p:ext uri="{BB962C8B-B14F-4D97-AF65-F5344CB8AC3E}">
        <p14:creationId xmlns:p14="http://schemas.microsoft.com/office/powerpoint/2010/main" val="4208517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ED6AE8-F5E4-426E-1E90-4BB2C41536A5}"/>
              </a:ext>
            </a:extLst>
          </p:cNvPr>
          <p:cNvSpPr>
            <a:spLocks noGrp="1"/>
          </p:cNvSpPr>
          <p:nvPr>
            <p:ph type="title"/>
          </p:nvPr>
        </p:nvSpPr>
        <p:spPr/>
        <p:txBody>
          <a:bodyPr/>
          <a:lstStyle/>
          <a:p>
            <a:r>
              <a:rPr lang="en-US" dirty="0"/>
              <a:t>POLICY REVIEW</a:t>
            </a:r>
          </a:p>
        </p:txBody>
      </p:sp>
      <p:sp>
        <p:nvSpPr>
          <p:cNvPr id="6" name="Subtitle 5">
            <a:extLst>
              <a:ext uri="{FF2B5EF4-FFF2-40B4-BE49-F238E27FC236}">
                <a16:creationId xmlns:a16="http://schemas.microsoft.com/office/drawing/2014/main" id="{A79769E7-212F-E55D-2EC2-B623E1EEBC00}"/>
              </a:ext>
            </a:extLst>
          </p:cNvPr>
          <p:cNvSpPr>
            <a:spLocks noGrp="1"/>
          </p:cNvSpPr>
          <p:nvPr>
            <p:ph type="subTitle" idx="10"/>
          </p:nvPr>
        </p:nvSpPr>
        <p:spPr/>
        <p:txBody>
          <a:bodyPr/>
          <a:lstStyle/>
          <a:p>
            <a:r>
              <a:rPr lang="en-US" dirty="0"/>
              <a:t>The triggers</a:t>
            </a:r>
          </a:p>
        </p:txBody>
      </p:sp>
      <p:pic>
        <p:nvPicPr>
          <p:cNvPr id="7" name="Content Placeholder 6" descr="shows the triggers for policy review that include marriage or divorce, buying a home, a new baby, changing jobs, starting or selling a business, retirement, legacy planning or estate planning, and annual reviews.">
            <a:extLst>
              <a:ext uri="{FF2B5EF4-FFF2-40B4-BE49-F238E27FC236}">
                <a16:creationId xmlns:a16="http://schemas.microsoft.com/office/drawing/2014/main" id="{DDC3EBE4-5DCB-6D44-E78B-D4BE850E6FE3}"/>
              </a:ext>
            </a:extLst>
          </p:cNvPr>
          <p:cNvPicPr>
            <a:picLocks noGrp="1" noChangeAspect="1"/>
          </p:cNvPicPr>
          <p:nvPr>
            <p:ph sz="quarter" idx="11"/>
          </p:nvPr>
        </p:nvPicPr>
        <p:blipFill>
          <a:blip r:embed="rId3"/>
          <a:stretch>
            <a:fillRect/>
          </a:stretch>
        </p:blipFill>
        <p:spPr>
          <a:xfrm>
            <a:off x="820473" y="1380471"/>
            <a:ext cx="10551055" cy="4475162"/>
          </a:xfrm>
          <a:prstGeom prst="rect">
            <a:avLst/>
          </a:prstGeom>
        </p:spPr>
      </p:pic>
    </p:spTree>
    <p:extLst>
      <p:ext uri="{BB962C8B-B14F-4D97-AF65-F5344CB8AC3E}">
        <p14:creationId xmlns:p14="http://schemas.microsoft.com/office/powerpoint/2010/main" val="104057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Prudential SlideDoc">
  <a:themeElements>
    <a:clrScheme name="Custom 7">
      <a:dk1>
        <a:srgbClr val="001F45"/>
      </a:dk1>
      <a:lt1>
        <a:srgbClr val="FFFFFF"/>
      </a:lt1>
      <a:dk2>
        <a:srgbClr val="7E8FA1"/>
      </a:dk2>
      <a:lt2>
        <a:srgbClr val="BFC7D1"/>
      </a:lt2>
      <a:accent1>
        <a:srgbClr val="001F45"/>
      </a:accent1>
      <a:accent2>
        <a:srgbClr val="007BC3"/>
      </a:accent2>
      <a:accent3>
        <a:srgbClr val="14D6E0"/>
      </a:accent3>
      <a:accent4>
        <a:srgbClr val="E3B449"/>
      </a:accent4>
      <a:accent5>
        <a:srgbClr val="443BB2"/>
      </a:accent5>
      <a:accent6>
        <a:srgbClr val="009166"/>
      </a:accent6>
      <a:hlink>
        <a:srgbClr val="007BC3"/>
      </a:hlink>
      <a:folHlink>
        <a:srgbClr val="14D6E0"/>
      </a:folHlink>
    </a:clrScheme>
    <a:fontScheme name="Custom 8">
      <a:majorFont>
        <a:latin typeface="PrudentialModern SemCond"/>
        <a:ea typeface=""/>
        <a:cs typeface=""/>
      </a:majorFont>
      <a:minorFont>
        <a:latin typeface="PrudentialModern Me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28575"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600" i="0" u="none" strike="noStrike" cap="none" normalizeH="0" baseline="0" dirty="0" smtClean="0">
            <a:ln>
              <a:noFill/>
            </a:ln>
            <a:solidFill>
              <a:schemeClr val="bg1"/>
            </a:solidFill>
            <a:effectLst/>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marR="0" indent="0" algn="l" defTabSz="914400" rtl="0" eaLnBrk="1" fontAlgn="auto" latinLnBrk="0" hangingPunct="1">
          <a:lnSpc>
            <a:spcPct val="102000"/>
          </a:lnSpc>
          <a:spcAft>
            <a:spcPts val="0"/>
          </a:spcAft>
          <a:buClrTx/>
          <a:buSzTx/>
          <a:buFont typeface="Arial" panose="020B0604020202020204" pitchFamily="34" charset="0"/>
          <a:buNone/>
          <a:tabLst/>
          <a:defRPr sz="1600" kern="1200" spc="-30" dirty="0" smtClean="0"/>
        </a:defPPr>
      </a:lstStyle>
    </a:txDef>
  </a:objectDefaults>
  <a:extraClrSchemeLst/>
  <a:custClrLst>
    <a:custClr name="Violet">
      <a:srgbClr val="D752FD"/>
    </a:custClr>
    <a:custClr name="Orange">
      <a:srgbClr val="F86400"/>
    </a:custClr>
    <a:custClr name="Purple">
      <a:srgbClr val="8046DB"/>
    </a:custClr>
    <a:custClr name="Light Teal">
      <a:srgbClr val="89EBF0"/>
    </a:custClr>
    <a:custClr name="Green">
      <a:srgbClr val="43AA4B"/>
    </a:custClr>
    <a:custClr name="Yellow">
      <a:srgbClr val="FFD200"/>
    </a:custClr>
  </a:custClrLst>
  <a:extLst>
    <a:ext uri="{05A4C25C-085E-4340-85A3-A5531E510DB2}">
      <thm15:themeFamily xmlns:thm15="http://schemas.microsoft.com/office/thememl/2012/main" name="PPT_Prudential_Slidedoc_Template" id="{7FCB590F-F70F-E648-B869-166D35C8A4E2}" vid="{D1D3EF0C-781C-4A4F-86A8-02C04E1DDF0C}"/>
    </a:ext>
  </a:extLst>
</a:theme>
</file>

<file path=ppt/theme/theme2.xml><?xml version="1.0" encoding="utf-8"?>
<a:theme xmlns:a="http://schemas.openxmlformats.org/drawingml/2006/main" name="1_Overall Master Slide">
  <a:themeElements>
    <a:clrScheme name="2022 Marketing Template">
      <a:dk1>
        <a:srgbClr val="001F45"/>
      </a:dk1>
      <a:lt1>
        <a:srgbClr val="FFFFFF"/>
      </a:lt1>
      <a:dk2>
        <a:srgbClr val="7ECAF2"/>
      </a:dk2>
      <a:lt2>
        <a:srgbClr val="007BC3"/>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2022 Marketing Template">
      <a:majorFont>
        <a:latin typeface="PrudentialModern"/>
        <a:ea typeface=""/>
        <a:cs typeface=""/>
      </a:majorFont>
      <a:minorFont>
        <a:latin typeface="PrudentialModern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pPr>
      <a:bodyPr/>
      <a:lstStyle/>
      <a:style>
        <a:lnRef idx="1">
          <a:schemeClr val="dk1"/>
        </a:lnRef>
        <a:fillRef idx="0">
          <a:schemeClr val="dk1"/>
        </a:fillRef>
        <a:effectRef idx="0">
          <a:schemeClr val="dk1"/>
        </a:effectRef>
        <a:fontRef idx="minor">
          <a:schemeClr val="tx1"/>
        </a:fontRef>
      </a:style>
    </a:lnDef>
    <a:txDef>
      <a:spPr/>
      <a:bodyPr vert="horz" lIns="0" tIns="0" rIns="0" bIns="0" rtlCol="0" anchor="b" anchorCtr="0">
        <a:noAutofit/>
      </a:bodyPr>
      <a:lstStyle>
        <a:defPPr>
          <a:defRPr sz="1600" spc="0" dirty="0" smtClean="0"/>
        </a:defPPr>
      </a:lstStyle>
    </a:txDef>
  </a:objectDefaults>
  <a:extraClrSchemeLst/>
  <a:extLst>
    <a:ext uri="{05A4C25C-085E-4340-85A3-A5531E510DB2}">
      <thm15:themeFamily xmlns:thm15="http://schemas.microsoft.com/office/thememl/2012/main" name="Prudential Template  -  Read-Only" id="{D1BFD999-D840-4D17-A4E9-CDFC74307D2F}" vid="{5BCBDA49-47A1-4EF3-BB88-4220FB627D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rudential">
      <a:majorFont>
        <a:latin typeface="PrudentialModern"/>
        <a:ea typeface=""/>
        <a:cs typeface=""/>
      </a:majorFont>
      <a:minorFont>
        <a:latin typeface="PrudentialModern M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rudential">
      <a:majorFont>
        <a:latin typeface="PrudentialModern"/>
        <a:ea typeface=""/>
        <a:cs typeface=""/>
      </a:majorFont>
      <a:minorFont>
        <a:latin typeface="PrudentialModern M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F89053BA46B04CB0240CF14972B014" ma:contentTypeVersion="18" ma:contentTypeDescription="Create a new document." ma:contentTypeScope="" ma:versionID="138e39637b77188491df9d9a4fd1834e">
  <xsd:schema xmlns:xsd="http://www.w3.org/2001/XMLSchema" xmlns:xs="http://www.w3.org/2001/XMLSchema" xmlns:p="http://schemas.microsoft.com/office/2006/metadata/properties" xmlns:ns3="e5f058ee-1686-4a1f-96d5-c4672040180e" xmlns:ns4="595d4a41-f636-4364-8114-faee060cce9c" targetNamespace="http://schemas.microsoft.com/office/2006/metadata/properties" ma:root="true" ma:fieldsID="ba13e7f2c7ba27583a6a1d50efa8e992" ns3:_="" ns4:_="">
    <xsd:import namespace="e5f058ee-1686-4a1f-96d5-c4672040180e"/>
    <xsd:import namespace="595d4a41-f636-4364-8114-faee060cce9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SearchProperties" minOccurs="0"/>
                <xsd:element ref="ns4:MediaServiceObjectDetectorVersion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f058ee-1686-4a1f-96d5-c4672040180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5d4a41-f636-4364-8114-faee060cce9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95d4a41-f636-4364-8114-faee060cce9c" xsi:nil="true"/>
  </documentManagement>
</p:properties>
</file>

<file path=customXml/itemProps1.xml><?xml version="1.0" encoding="utf-8"?>
<ds:datastoreItem xmlns:ds="http://schemas.openxmlformats.org/officeDocument/2006/customXml" ds:itemID="{29419A44-325D-4ECE-AA5B-63F0D1F00884}">
  <ds:schemaRefs>
    <ds:schemaRef ds:uri="http://schemas.microsoft.com/sharepoint/v3/contenttype/forms"/>
  </ds:schemaRefs>
</ds:datastoreItem>
</file>

<file path=customXml/itemProps2.xml><?xml version="1.0" encoding="utf-8"?>
<ds:datastoreItem xmlns:ds="http://schemas.openxmlformats.org/officeDocument/2006/customXml" ds:itemID="{8C45D6CF-CAA5-4A8F-960C-899ECFCD9F2E}">
  <ds:schemaRefs>
    <ds:schemaRef ds:uri="595d4a41-f636-4364-8114-faee060cce9c"/>
    <ds:schemaRef ds:uri="e5f058ee-1686-4a1f-96d5-c4672040180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982682-087B-49FF-8BEB-19D0DD2AD1A4}">
  <ds:schemaRefs>
    <ds:schemaRef ds:uri="http://purl.org/dc/elements/1.1/"/>
    <ds:schemaRef ds:uri="http://schemas.openxmlformats.org/package/2006/metadata/core-properties"/>
    <ds:schemaRef ds:uri="http://schemas.microsoft.com/office/2006/documentManagement/types"/>
    <ds:schemaRef ds:uri="e5f058ee-1686-4a1f-96d5-c4672040180e"/>
    <ds:schemaRef ds:uri="http://purl.org/dc/terms/"/>
    <ds:schemaRef ds:uri="http://schemas.microsoft.com/office/infopath/2007/PartnerControls"/>
    <ds:schemaRef ds:uri="http://www.w3.org/XML/1998/namespace"/>
    <ds:schemaRef ds:uri="595d4a41-f636-4364-8114-faee060cce9c"/>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PPT_Prudential_Slidedoc_Template</Template>
  <TotalTime>1255</TotalTime>
  <Words>3833</Words>
  <Application>Microsoft Office PowerPoint</Application>
  <PresentationFormat>Widescreen</PresentationFormat>
  <Paragraphs>244</Paragraphs>
  <Slides>22</Slides>
  <Notes>18</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22</vt:i4>
      </vt:variant>
    </vt:vector>
  </HeadingPairs>
  <TitlesOfParts>
    <vt:vector size="39" baseType="lpstr">
      <vt:lpstr>Arial</vt:lpstr>
      <vt:lpstr>Arial Narrow</vt:lpstr>
      <vt:lpstr>Calibri</vt:lpstr>
      <vt:lpstr>Microsoft Sans Serif</vt:lpstr>
      <vt:lpstr>Noto Sans Symbols</vt:lpstr>
      <vt:lpstr>Open Sans</vt:lpstr>
      <vt:lpstr>PrudentialModern</vt:lpstr>
      <vt:lpstr>PrudentialModern Bold Condensed</vt:lpstr>
      <vt:lpstr>PrudentialModern Bold SemiConde</vt:lpstr>
      <vt:lpstr>PrudentialModern Med</vt:lpstr>
      <vt:lpstr>PRUDENTIALMODERN MEDIUM</vt:lpstr>
      <vt:lpstr>PRUDENTIALMODERN MEDIUM</vt:lpstr>
      <vt:lpstr>PRUDENTIALMODERN MEDIUM CONDENS</vt:lpstr>
      <vt:lpstr>PrudentialModern SemCond</vt:lpstr>
      <vt:lpstr>Trebuchet MS</vt:lpstr>
      <vt:lpstr>Prudential SlideDoc</vt:lpstr>
      <vt:lpstr>1_Overall Master Slide</vt:lpstr>
      <vt:lpstr>REVIEWING A CLIENT’S INSURANCE PLAN </vt:lpstr>
      <vt:lpstr>Required For Merrill Lynch Events Only</vt:lpstr>
      <vt:lpstr>DISCUSSION TOPICS</vt:lpstr>
      <vt:lpstr>Product innovation &amp; evolution</vt:lpstr>
      <vt:lpstr>PRODUCT EVOLUTION</vt:lpstr>
      <vt:lpstr>PRODUCT EVOLUTION </vt:lpstr>
      <vt:lpstr>HOW LIFE INSURANCE HAS EVOLVED</vt:lpstr>
      <vt:lpstr>THE BENEFITS OF POLICY REVIEW</vt:lpstr>
      <vt:lpstr>POLICY REVIEW</vt:lpstr>
      <vt:lpstr>POLICY REVIEW </vt:lpstr>
      <vt:lpstr>CONVERSATION STARTERS</vt:lpstr>
      <vt:lpstr>CASE STUDY</vt:lpstr>
      <vt:lpstr>Case study </vt:lpstr>
      <vt:lpstr>+$80,000  in Death Benefit</vt:lpstr>
      <vt:lpstr>GETTING STARTED WITH POLICY REVIEW</vt:lpstr>
      <vt:lpstr>POLICY REVIEW PROCESS</vt:lpstr>
      <vt:lpstr>CONTINUING THE CONVERSATION</vt:lpstr>
      <vt:lpstr>ECAPABILITIES</vt:lpstr>
      <vt:lpstr>LIFEINSIGHT®</vt:lpstr>
      <vt:lpstr>summary</vt:lpstr>
      <vt:lpstr>THANK YOU</vt:lpstr>
      <vt:lpstr>Important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REVIEWING A CLIENT’S INSURANCE PLAN</dc:title>
  <dc:creator>Prudential</dc:creator>
  <cp:lastModifiedBy>Rebecca Nappi</cp:lastModifiedBy>
  <cp:revision>28</cp:revision>
  <dcterms:created xsi:type="dcterms:W3CDTF">2024-07-24T04:33:29Z</dcterms:created>
  <dcterms:modified xsi:type="dcterms:W3CDTF">2024-09-17T20:26:39Z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0x01010047F89053BA46B04CB0240CF14972B014</vt:lpwstr>
  </property>
</Properties>
</file>